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5"/>
  </p:notesMasterIdLst>
  <p:sldIdLst>
    <p:sldId id="256" r:id="rId2"/>
    <p:sldId id="259" r:id="rId3"/>
    <p:sldId id="260" r:id="rId4"/>
    <p:sldId id="324" r:id="rId5"/>
    <p:sldId id="258" r:id="rId6"/>
    <p:sldId id="336" r:id="rId7"/>
    <p:sldId id="257" r:id="rId8"/>
    <p:sldId id="327" r:id="rId9"/>
    <p:sldId id="265" r:id="rId10"/>
    <p:sldId id="337" r:id="rId11"/>
    <p:sldId id="323" r:id="rId12"/>
    <p:sldId id="266" r:id="rId13"/>
    <p:sldId id="338" r:id="rId14"/>
    <p:sldId id="296" r:id="rId15"/>
    <p:sldId id="297" r:id="rId16"/>
    <p:sldId id="331" r:id="rId17"/>
    <p:sldId id="332" r:id="rId18"/>
    <p:sldId id="333" r:id="rId19"/>
    <p:sldId id="334" r:id="rId20"/>
    <p:sldId id="335" r:id="rId21"/>
    <p:sldId id="328" r:id="rId22"/>
    <p:sldId id="339" r:id="rId23"/>
    <p:sldId id="340" r:id="rId24"/>
  </p:sldIdLst>
  <p:sldSz cx="9144000" cy="5143500" type="screen16x9"/>
  <p:notesSz cx="6858000" cy="9144000"/>
  <p:embeddedFontLst>
    <p:embeddedFont>
      <p:font typeface="Caveat" panose="020B0604020202020204" charset="-52"/>
      <p:regular r:id="rId26"/>
      <p:bold r:id="rId27"/>
    </p:embeddedFont>
    <p:embeddedFont>
      <p:font typeface="Nunito" panose="020B0604020202020204" charset="-52"/>
      <p:regular r:id="rId28"/>
      <p:bold r:id="rId29"/>
      <p:italic r:id="rId30"/>
      <p:boldItalic r:id="rId31"/>
    </p:embeddedFont>
    <p:embeddedFont>
      <p:font typeface="Barlow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95B8577-929D-4EE7-B3A4-588443E46F35}">
  <a:tblStyle styleId="{E95B8577-929D-4EE7-B3A4-588443E46F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A8B0E4B-C5A3-4F21-9302-1783DA0DCBA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610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D38D9A-A2E4-43C6-ACF1-8A7EE693E7AA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4A16957-E072-4F1C-8D22-048A1D0B0312}">
      <dgm:prSet phldrT="[Текст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С чего начинается обобщение опыта?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25ADC4B8-C1F4-433D-9D8D-044A8C1016E4}" type="parTrans" cxnId="{7E9A606A-616F-472C-8D5A-DE5380AE2881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8C14E4C7-83A7-4D6E-8553-1D2058809C53}" type="sibTrans" cxnId="{7E9A606A-616F-472C-8D5A-DE5380AE2881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79CE7A3F-0F89-4A69-B357-2439B8A3985B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с ПРОБЛЕМЫ, т. е. актуальности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96F1A542-04D1-4235-BD0F-3476BBEF14D4}" type="parTrans" cxnId="{B4C0EFEE-658A-4C4C-8F3D-B30CC97D12F4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3588BCB9-C12D-4460-87FC-5B2F5D070E17}" type="sibTrans" cxnId="{B4C0EFEE-658A-4C4C-8F3D-B30CC97D12F4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6738C483-F6D5-48CB-A90B-1537C67D94C5}">
      <dgm:prSet phldrT="[Текст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У проблемы есть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0111DDBE-68FB-4F16-8303-A902229A3322}" type="parTrans" cxnId="{EA37CA42-54BE-4BDC-A08A-AC785093934E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271BFB21-D2E6-424C-8899-F64DDC029C34}" type="sibTrans" cxnId="{EA37CA42-54BE-4BDC-A08A-AC785093934E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5BC8F27D-CC18-4187-AD5A-34243E60C468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ПРИЧИНЫ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55164D2D-EF4F-4024-B238-3D97D8EA68E8}" type="parTrans" cxnId="{6CE4CD57-85B8-4C87-8E85-D6795797BC57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4CC38911-BD7E-4F89-94B8-B83F3461807F}" type="sibTrans" cxnId="{6CE4CD57-85B8-4C87-8E85-D6795797BC57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238B5054-3CFF-41F9-9C6D-E0F692B61EFB}">
      <dgm:prSet phldrT="[Текст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У ОПЫТА есть 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5625E330-4D99-4FE9-A29C-517F011C969B}" type="parTrans" cxnId="{035E4B16-E7A7-4A21-B1D3-6273F70B63A9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18CA333D-8FA4-4AAF-A673-4F81B877C5FA}" type="sibTrans" cxnId="{035E4B16-E7A7-4A21-B1D3-6273F70B63A9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E37AA37C-8187-4568-BE7A-167A424FACE6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ЦЕЛЬ 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E264932D-A602-4BD1-B469-7FE9E9A37BF2}" type="parTrans" cxnId="{B92EBB0E-3629-413C-9871-72A07F5810AE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9E82309A-8817-4525-97E9-06AD206BD374}" type="sibTrans" cxnId="{B92EBB0E-3629-413C-9871-72A07F5810AE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A24E9F7B-0A97-4AD0-AA1E-BF609BE35722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ЗАДАЧИ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CB21578A-4FEE-44FC-A041-B40EFA01F4B8}" type="parTrans" cxnId="{82C0C39B-85D9-4006-BDC3-F737924949D2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EAF88C57-1B7B-4794-820F-62899FB2884C}" type="sibTrans" cxnId="{82C0C39B-85D9-4006-BDC3-F737924949D2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B14EFA80-BECC-4221-BC5F-ED35FB8CD67B}">
      <dgm:prSet phldrT="[Текст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На решение задач направлены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1C31B248-CD55-4F84-9C4A-894430879754}" type="parTrans" cxnId="{2B717C62-8F09-4856-8202-E7015E3A80D6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1CC8854E-8603-4A0B-8D60-44DA18F47305}" type="sibTrans" cxnId="{2B717C62-8F09-4856-8202-E7015E3A80D6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F7A920C4-DE23-4325-B081-5A8CFC1684FB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МЕРОПРИЯТИЯ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2CA558D1-7356-4FC6-A7E2-E0CD798E2617}" type="parTrans" cxnId="{03115C4F-0BF2-4109-8680-C87E78B754FB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3331606F-5BA6-4B80-A670-FF8911486FB8}" type="sibTrans" cxnId="{03115C4F-0BF2-4109-8680-C87E78B754FB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78FD2CF3-467B-4083-A0A9-3483383DB1F9}">
      <dgm:prSet phldrT="[Текст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Для реализации мероприятий необходимы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8258222A-279B-4967-B451-2FA895A1BB65}" type="parTrans" cxnId="{6B1545ED-73CB-47EC-A6B9-D023967D5C57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BD540369-2B6C-4111-9DCF-8981A8BF0B52}" type="sibTrans" cxnId="{6B1545ED-73CB-47EC-A6B9-D023967D5C57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97FAFE24-CE35-4C7D-80ED-F43B04ABFF74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РЕСУРСЫ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6E5D746B-B005-4251-887B-0DC730851A26}" type="parTrans" cxnId="{92E5488A-E522-4499-93FB-D7F76FC7F7F2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6EE07D88-E5DD-40A6-BAE9-47FC95298FE4}" type="sibTrans" cxnId="{92E5488A-E522-4499-93FB-D7F76FC7F7F2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A6089BF9-8A96-4940-9812-D8C76E74DB5C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err="1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ПРОДУКТы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2F9F8AAB-8078-48DC-9C89-451534019955}" type="parTrans" cxnId="{A167E9A7-9229-4CFC-9385-B30CAEF8AB60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F1C1A2FF-BFFF-46E2-94F2-F5AABEEEE61E}" type="sibTrans" cxnId="{A167E9A7-9229-4CFC-9385-B30CAEF8AB60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258C30AB-6772-4D6E-8773-96FB46DC266F}">
      <dgm:prSet phldrT="[Текст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По итогам реализации ОПЫТА должны быть созданы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1B31A244-E323-4AE1-BFD0-DA708E105585}" type="parTrans" cxnId="{61EABF61-CD2D-42B2-93CB-D16E1B5297B7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43EAF61C-EB10-41AE-87EB-844C946D6842}" type="sibTrans" cxnId="{61EABF61-CD2D-42B2-93CB-D16E1B5297B7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4CFDC221-91D2-4635-98D0-242D5ABFA54E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КРИТЕРИИ эффективности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08678232-9B63-4DDB-A43A-6B4DB56F6800}" type="parTrans" cxnId="{55895C0A-B356-4B6A-9623-13186D692918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1A70A0D4-1DA8-4B29-9F9E-E3B033BF427A}" type="sibTrans" cxnId="{55895C0A-B356-4B6A-9623-13186D692918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AF3A8802-8934-4B99-9B0F-34E24599B646}">
      <dgm:prSet phldrT="[Текст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Для оценки эффективности необходимы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709FD642-F23C-445C-B7C6-AD32636D734F}" type="parTrans" cxnId="{4EB7A473-DCE1-4053-997F-BFA9015EF315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B0E2C9FA-F6A0-4EE8-8BE9-553300BC9175}" type="sibTrans" cxnId="{4EB7A473-DCE1-4053-997F-BFA9015EF315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42284346-38B6-4BA9-8B8B-13316440EEE0}">
      <dgm:prSet phldrT="[Текст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В заключении должны быть определены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8C3285A2-9927-4288-9730-816977359465}" type="parTrans" cxnId="{9A5791AA-2DC7-4A6D-B330-018CF176FD6A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0EDB0255-7D6B-463C-A918-3CE5202CAFE8}" type="sibTrans" cxnId="{9A5791AA-2DC7-4A6D-B330-018CF176FD6A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2C00008A-AD78-4015-9CE8-0254B0C167B5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РИСКИ и ПЕРСПЕКТИВЫ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7BC461E8-AFC7-4ACE-A839-829A991B3680}" type="parTrans" cxnId="{82A4ACA2-9403-4D17-AA98-ADB1ADF74D2D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BB06A18A-6319-43A9-BD9F-0480F0AD9F1E}" type="sibTrans" cxnId="{82A4ACA2-9403-4D17-AA98-ADB1ADF74D2D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1B446888-06EE-449E-BD11-097FF45BA9BE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РЕЗУЛЬТАТИВНОСТЬ опыта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309CBA6E-CD5C-4FFF-8E86-9DC35C5B8256}" type="parTrans" cxnId="{ED05AFB7-DBF7-4140-A199-8E62368D2159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F80C73C6-5B97-4B40-9FC1-C5D908252F0A}" type="sibTrans" cxnId="{ED05AFB7-DBF7-4140-A199-8E62368D2159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FEB68B70-F793-47FC-AF66-893995B902C4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l"/>
          <a:r>
            <a:rPr lang="ru-RU" sz="1000" b="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из проблемы вытекает ТЕМЫ опыта</a:t>
          </a:r>
          <a:endParaRPr lang="ru-RU" sz="1000" b="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2F0CC413-61F1-4D4B-BA4A-C545EE8A239A}" type="parTrans" cxnId="{3376990A-D5DB-4F3F-90C7-00CF645E5A27}">
      <dgm:prSet custT="1"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7A1A24AE-8542-491B-8539-97269631382B}" type="sibTrans" cxnId="{3376990A-D5DB-4F3F-90C7-00CF645E5A27}">
      <dgm:prSet/>
      <dgm:spPr/>
      <dgm:t>
        <a:bodyPr/>
        <a:lstStyle/>
        <a:p>
          <a:endParaRPr lang="ru-RU" sz="1400" b="0">
            <a:solidFill>
              <a:schemeClr val="tx1"/>
            </a:solidFill>
            <a:latin typeface="Montserrat Alternates SemiBold" panose="00000700000000000000" pitchFamily="50" charset="-52"/>
          </a:endParaRPr>
        </a:p>
      </dgm:t>
    </dgm:pt>
    <dgm:pt modelId="{85744051-B942-4FF8-93B2-4C92D2B60BC5}" type="pres">
      <dgm:prSet presAssocID="{3FD38D9A-A2E4-43C6-ACF1-8A7EE693E7A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ED07B-6411-4C8F-8199-625FFBA460E2}" type="pres">
      <dgm:prSet presAssocID="{B4A16957-E072-4F1C-8D22-048A1D0B0312}" presName="root1" presStyleCnt="0"/>
      <dgm:spPr/>
      <dgm:t>
        <a:bodyPr/>
        <a:lstStyle/>
        <a:p>
          <a:endParaRPr lang="ru-RU"/>
        </a:p>
      </dgm:t>
    </dgm:pt>
    <dgm:pt modelId="{E215916F-F463-46F4-B1BB-B2ED949C4662}" type="pres">
      <dgm:prSet presAssocID="{B4A16957-E072-4F1C-8D22-048A1D0B0312}" presName="LevelOneTextNode" presStyleLbl="node0" presStyleIdx="0" presStyleCnt="8" custScaleX="4114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D6BB82-6485-4375-8253-4A9B56E37A77}" type="pres">
      <dgm:prSet presAssocID="{B4A16957-E072-4F1C-8D22-048A1D0B0312}" presName="level2hierChild" presStyleCnt="0"/>
      <dgm:spPr/>
      <dgm:t>
        <a:bodyPr/>
        <a:lstStyle/>
        <a:p>
          <a:endParaRPr lang="ru-RU"/>
        </a:p>
      </dgm:t>
    </dgm:pt>
    <dgm:pt modelId="{AE66410A-3277-4C6F-BA47-B670C6F7F836}" type="pres">
      <dgm:prSet presAssocID="{96F1A542-04D1-4235-BD0F-3476BBEF14D4}" presName="conn2-1" presStyleLbl="parChTrans1D2" presStyleIdx="0" presStyleCnt="11"/>
      <dgm:spPr/>
      <dgm:t>
        <a:bodyPr/>
        <a:lstStyle/>
        <a:p>
          <a:endParaRPr lang="ru-RU"/>
        </a:p>
      </dgm:t>
    </dgm:pt>
    <dgm:pt modelId="{29B625F1-B00A-40F6-B215-73104181F378}" type="pres">
      <dgm:prSet presAssocID="{96F1A542-04D1-4235-BD0F-3476BBEF14D4}" presName="connTx" presStyleLbl="parChTrans1D2" presStyleIdx="0" presStyleCnt="11"/>
      <dgm:spPr/>
      <dgm:t>
        <a:bodyPr/>
        <a:lstStyle/>
        <a:p>
          <a:endParaRPr lang="ru-RU"/>
        </a:p>
      </dgm:t>
    </dgm:pt>
    <dgm:pt modelId="{C8E5BFB8-EC3C-4DCC-8AD2-FAF9B0EDCEBC}" type="pres">
      <dgm:prSet presAssocID="{79CE7A3F-0F89-4A69-B357-2439B8A3985B}" presName="root2" presStyleCnt="0"/>
      <dgm:spPr/>
      <dgm:t>
        <a:bodyPr/>
        <a:lstStyle/>
        <a:p>
          <a:endParaRPr lang="ru-RU"/>
        </a:p>
      </dgm:t>
    </dgm:pt>
    <dgm:pt modelId="{89A9E465-CE7A-41B0-94E7-24812609A047}" type="pres">
      <dgm:prSet presAssocID="{79CE7A3F-0F89-4A69-B357-2439B8A3985B}" presName="LevelTwoTextNode" presStyleLbl="node2" presStyleIdx="0" presStyleCnt="11" custScaleX="415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3A9D2E-49D6-4529-9E7A-CB8063416042}" type="pres">
      <dgm:prSet presAssocID="{79CE7A3F-0F89-4A69-B357-2439B8A3985B}" presName="level3hierChild" presStyleCnt="0"/>
      <dgm:spPr/>
      <dgm:t>
        <a:bodyPr/>
        <a:lstStyle/>
        <a:p>
          <a:endParaRPr lang="ru-RU"/>
        </a:p>
      </dgm:t>
    </dgm:pt>
    <dgm:pt modelId="{7FAFB56F-3BF3-44E5-B7B7-86DBB290B592}" type="pres">
      <dgm:prSet presAssocID="{2F0CC413-61F1-4D4B-BA4A-C545EE8A239A}" presName="conn2-1" presStyleLbl="parChTrans1D2" presStyleIdx="1" presStyleCnt="11"/>
      <dgm:spPr/>
      <dgm:t>
        <a:bodyPr/>
        <a:lstStyle/>
        <a:p>
          <a:endParaRPr lang="ru-RU"/>
        </a:p>
      </dgm:t>
    </dgm:pt>
    <dgm:pt modelId="{1291C3BE-1EA9-4A5F-A710-59661D8C1BA3}" type="pres">
      <dgm:prSet presAssocID="{2F0CC413-61F1-4D4B-BA4A-C545EE8A239A}" presName="connTx" presStyleLbl="parChTrans1D2" presStyleIdx="1" presStyleCnt="11"/>
      <dgm:spPr/>
      <dgm:t>
        <a:bodyPr/>
        <a:lstStyle/>
        <a:p>
          <a:endParaRPr lang="ru-RU"/>
        </a:p>
      </dgm:t>
    </dgm:pt>
    <dgm:pt modelId="{2589AA70-262E-4DDB-B2A7-1C04531A64E2}" type="pres">
      <dgm:prSet presAssocID="{FEB68B70-F793-47FC-AF66-893995B902C4}" presName="root2" presStyleCnt="0"/>
      <dgm:spPr/>
      <dgm:t>
        <a:bodyPr/>
        <a:lstStyle/>
        <a:p>
          <a:endParaRPr lang="ru-RU"/>
        </a:p>
      </dgm:t>
    </dgm:pt>
    <dgm:pt modelId="{852F176A-EA49-4825-A7AC-56FDB0E6E50E}" type="pres">
      <dgm:prSet presAssocID="{FEB68B70-F793-47FC-AF66-893995B902C4}" presName="LevelTwoTextNode" presStyleLbl="node2" presStyleIdx="1" presStyleCnt="11" custScaleX="415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BC97A8-5A3B-467F-943A-CF414D15F190}" type="pres">
      <dgm:prSet presAssocID="{FEB68B70-F793-47FC-AF66-893995B902C4}" presName="level3hierChild" presStyleCnt="0"/>
      <dgm:spPr/>
      <dgm:t>
        <a:bodyPr/>
        <a:lstStyle/>
        <a:p>
          <a:endParaRPr lang="ru-RU"/>
        </a:p>
      </dgm:t>
    </dgm:pt>
    <dgm:pt modelId="{1FEAD434-3399-4D87-A691-D24DB7537D76}" type="pres">
      <dgm:prSet presAssocID="{6738C483-F6D5-48CB-A90B-1537C67D94C5}" presName="root1" presStyleCnt="0"/>
      <dgm:spPr/>
      <dgm:t>
        <a:bodyPr/>
        <a:lstStyle/>
        <a:p>
          <a:endParaRPr lang="ru-RU"/>
        </a:p>
      </dgm:t>
    </dgm:pt>
    <dgm:pt modelId="{80D505F2-8525-49DC-8BA9-1AC407BC47CD}" type="pres">
      <dgm:prSet presAssocID="{6738C483-F6D5-48CB-A90B-1537C67D94C5}" presName="LevelOneTextNode" presStyleLbl="node0" presStyleIdx="1" presStyleCnt="8" custScaleX="284956" custLinFactX="32251" custLinFactNeighborX="100000" custLinFactNeighborY="-37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D03FE-40D4-4C63-A4FA-3329D930620A}" type="pres">
      <dgm:prSet presAssocID="{6738C483-F6D5-48CB-A90B-1537C67D94C5}" presName="level2hierChild" presStyleCnt="0"/>
      <dgm:spPr/>
      <dgm:t>
        <a:bodyPr/>
        <a:lstStyle/>
        <a:p>
          <a:endParaRPr lang="ru-RU"/>
        </a:p>
      </dgm:t>
    </dgm:pt>
    <dgm:pt modelId="{EE728146-85D0-4BE9-9460-A36DAA7F3688}" type="pres">
      <dgm:prSet presAssocID="{55164D2D-EF4F-4024-B238-3D97D8EA68E8}" presName="conn2-1" presStyleLbl="parChTrans1D2" presStyleIdx="2" presStyleCnt="11"/>
      <dgm:spPr/>
      <dgm:t>
        <a:bodyPr/>
        <a:lstStyle/>
        <a:p>
          <a:endParaRPr lang="ru-RU"/>
        </a:p>
      </dgm:t>
    </dgm:pt>
    <dgm:pt modelId="{28F2222C-5FC0-4C17-BEDF-1055F23E46DA}" type="pres">
      <dgm:prSet presAssocID="{55164D2D-EF4F-4024-B238-3D97D8EA68E8}" presName="connTx" presStyleLbl="parChTrans1D2" presStyleIdx="2" presStyleCnt="11"/>
      <dgm:spPr/>
      <dgm:t>
        <a:bodyPr/>
        <a:lstStyle/>
        <a:p>
          <a:endParaRPr lang="ru-RU"/>
        </a:p>
      </dgm:t>
    </dgm:pt>
    <dgm:pt modelId="{9172EAFE-25BC-43A1-B5E1-BFA287FB0583}" type="pres">
      <dgm:prSet presAssocID="{5BC8F27D-CC18-4187-AD5A-34243E60C468}" presName="root2" presStyleCnt="0"/>
      <dgm:spPr/>
      <dgm:t>
        <a:bodyPr/>
        <a:lstStyle/>
        <a:p>
          <a:endParaRPr lang="ru-RU"/>
        </a:p>
      </dgm:t>
    </dgm:pt>
    <dgm:pt modelId="{981FF526-5595-4726-A398-3E7EFDCF68F8}" type="pres">
      <dgm:prSet presAssocID="{5BC8F27D-CC18-4187-AD5A-34243E60C468}" presName="LevelTwoTextNode" presStyleLbl="node2" presStyleIdx="2" presStyleCnt="11" custScaleX="287996" custLinFactX="32251" custLinFactNeighborX="100000" custLinFactNeighborY="-37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6E30F-75AE-48F8-81B8-6C8F8AB8A772}" type="pres">
      <dgm:prSet presAssocID="{5BC8F27D-CC18-4187-AD5A-34243E60C468}" presName="level3hierChild" presStyleCnt="0"/>
      <dgm:spPr/>
      <dgm:t>
        <a:bodyPr/>
        <a:lstStyle/>
        <a:p>
          <a:endParaRPr lang="ru-RU"/>
        </a:p>
      </dgm:t>
    </dgm:pt>
    <dgm:pt modelId="{226ED23E-64C0-43F3-89CB-A5CEF6B6A583}" type="pres">
      <dgm:prSet presAssocID="{238B5054-3CFF-41F9-9C6D-E0F692B61EFB}" presName="root1" presStyleCnt="0"/>
      <dgm:spPr/>
      <dgm:t>
        <a:bodyPr/>
        <a:lstStyle/>
        <a:p>
          <a:endParaRPr lang="ru-RU"/>
        </a:p>
      </dgm:t>
    </dgm:pt>
    <dgm:pt modelId="{3320E56C-5D00-47B6-A9C7-3A008A8148C2}" type="pres">
      <dgm:prSet presAssocID="{238B5054-3CFF-41F9-9C6D-E0F692B61EFB}" presName="LevelOneTextNode" presStyleLbl="node0" presStyleIdx="2" presStyleCnt="8" custScaleX="284956" custLinFactX="32251" custLinFactNeighborX="100000" custLinFactNeighborY="-37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411A25-AF0A-42F4-A679-E131E8010B7B}" type="pres">
      <dgm:prSet presAssocID="{238B5054-3CFF-41F9-9C6D-E0F692B61EFB}" presName="level2hierChild" presStyleCnt="0"/>
      <dgm:spPr/>
      <dgm:t>
        <a:bodyPr/>
        <a:lstStyle/>
        <a:p>
          <a:endParaRPr lang="ru-RU"/>
        </a:p>
      </dgm:t>
    </dgm:pt>
    <dgm:pt modelId="{17682B79-3B35-48A3-BC81-34B3777FDBA0}" type="pres">
      <dgm:prSet presAssocID="{E264932D-A602-4BD1-B469-7FE9E9A37BF2}" presName="conn2-1" presStyleLbl="parChTrans1D2" presStyleIdx="3" presStyleCnt="11"/>
      <dgm:spPr/>
      <dgm:t>
        <a:bodyPr/>
        <a:lstStyle/>
        <a:p>
          <a:endParaRPr lang="ru-RU"/>
        </a:p>
      </dgm:t>
    </dgm:pt>
    <dgm:pt modelId="{068177B2-2BA7-4D47-8898-7D4A853BE3CD}" type="pres">
      <dgm:prSet presAssocID="{E264932D-A602-4BD1-B469-7FE9E9A37BF2}" presName="connTx" presStyleLbl="parChTrans1D2" presStyleIdx="3" presStyleCnt="11"/>
      <dgm:spPr/>
      <dgm:t>
        <a:bodyPr/>
        <a:lstStyle/>
        <a:p>
          <a:endParaRPr lang="ru-RU"/>
        </a:p>
      </dgm:t>
    </dgm:pt>
    <dgm:pt modelId="{F1F63354-08B0-4BFE-B7A0-E33D2D8B829C}" type="pres">
      <dgm:prSet presAssocID="{E37AA37C-8187-4568-BE7A-167A424FACE6}" presName="root2" presStyleCnt="0"/>
      <dgm:spPr/>
      <dgm:t>
        <a:bodyPr/>
        <a:lstStyle/>
        <a:p>
          <a:endParaRPr lang="ru-RU"/>
        </a:p>
      </dgm:t>
    </dgm:pt>
    <dgm:pt modelId="{DF37D2CD-CFC4-43C8-95DC-641048338237}" type="pres">
      <dgm:prSet presAssocID="{E37AA37C-8187-4568-BE7A-167A424FACE6}" presName="LevelTwoTextNode" presStyleLbl="node2" presStyleIdx="3" presStyleCnt="11" custScaleX="287996" custLinFactX="32251" custLinFactNeighborX="100000" custLinFactNeighborY="-37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1B6290-607E-4CE5-84B3-ABC2465560EA}" type="pres">
      <dgm:prSet presAssocID="{E37AA37C-8187-4568-BE7A-167A424FACE6}" presName="level3hierChild" presStyleCnt="0"/>
      <dgm:spPr/>
      <dgm:t>
        <a:bodyPr/>
        <a:lstStyle/>
        <a:p>
          <a:endParaRPr lang="ru-RU"/>
        </a:p>
      </dgm:t>
    </dgm:pt>
    <dgm:pt modelId="{9AC1F988-3B43-4844-A658-EB24B255D7F2}" type="pres">
      <dgm:prSet presAssocID="{CB21578A-4FEE-44FC-A041-B40EFA01F4B8}" presName="conn2-1" presStyleLbl="parChTrans1D2" presStyleIdx="4" presStyleCnt="11"/>
      <dgm:spPr/>
      <dgm:t>
        <a:bodyPr/>
        <a:lstStyle/>
        <a:p>
          <a:endParaRPr lang="ru-RU"/>
        </a:p>
      </dgm:t>
    </dgm:pt>
    <dgm:pt modelId="{5ADB8198-F450-4964-922F-5644D05548C8}" type="pres">
      <dgm:prSet presAssocID="{CB21578A-4FEE-44FC-A041-B40EFA01F4B8}" presName="connTx" presStyleLbl="parChTrans1D2" presStyleIdx="4" presStyleCnt="11"/>
      <dgm:spPr/>
      <dgm:t>
        <a:bodyPr/>
        <a:lstStyle/>
        <a:p>
          <a:endParaRPr lang="ru-RU"/>
        </a:p>
      </dgm:t>
    </dgm:pt>
    <dgm:pt modelId="{9745401E-C5BD-4854-91F4-789DF3831E5B}" type="pres">
      <dgm:prSet presAssocID="{A24E9F7B-0A97-4AD0-AA1E-BF609BE35722}" presName="root2" presStyleCnt="0"/>
      <dgm:spPr/>
      <dgm:t>
        <a:bodyPr/>
        <a:lstStyle/>
        <a:p>
          <a:endParaRPr lang="ru-RU"/>
        </a:p>
      </dgm:t>
    </dgm:pt>
    <dgm:pt modelId="{4E21F468-04CF-4302-9463-61D754376C8F}" type="pres">
      <dgm:prSet presAssocID="{A24E9F7B-0A97-4AD0-AA1E-BF609BE35722}" presName="LevelTwoTextNode" presStyleLbl="node2" presStyleIdx="4" presStyleCnt="11" custScaleX="287996" custLinFactX="32251" custLinFactNeighborX="100000" custLinFactNeighborY="-37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913AD-B2E0-442B-83A2-DD2600B4EF72}" type="pres">
      <dgm:prSet presAssocID="{A24E9F7B-0A97-4AD0-AA1E-BF609BE35722}" presName="level3hierChild" presStyleCnt="0"/>
      <dgm:spPr/>
      <dgm:t>
        <a:bodyPr/>
        <a:lstStyle/>
        <a:p>
          <a:endParaRPr lang="ru-RU"/>
        </a:p>
      </dgm:t>
    </dgm:pt>
    <dgm:pt modelId="{7895AD05-147D-486F-B90C-4C547141E667}" type="pres">
      <dgm:prSet presAssocID="{B14EFA80-BECC-4221-BC5F-ED35FB8CD67B}" presName="root1" presStyleCnt="0"/>
      <dgm:spPr/>
      <dgm:t>
        <a:bodyPr/>
        <a:lstStyle/>
        <a:p>
          <a:endParaRPr lang="ru-RU"/>
        </a:p>
      </dgm:t>
    </dgm:pt>
    <dgm:pt modelId="{6B07D5E7-B2D0-47FC-B428-709FE1B88762}" type="pres">
      <dgm:prSet presAssocID="{B14EFA80-BECC-4221-BC5F-ED35FB8CD67B}" presName="LevelOneTextNode" presStyleLbl="node0" presStyleIdx="3" presStyleCnt="8" custScaleX="4114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3A79B-4FDA-4020-A887-EF344C2A8F27}" type="pres">
      <dgm:prSet presAssocID="{B14EFA80-BECC-4221-BC5F-ED35FB8CD67B}" presName="level2hierChild" presStyleCnt="0"/>
      <dgm:spPr/>
      <dgm:t>
        <a:bodyPr/>
        <a:lstStyle/>
        <a:p>
          <a:endParaRPr lang="ru-RU"/>
        </a:p>
      </dgm:t>
    </dgm:pt>
    <dgm:pt modelId="{A4F422ED-1F37-4A21-9D6E-785A33A9F317}" type="pres">
      <dgm:prSet presAssocID="{2CA558D1-7356-4FC6-A7E2-E0CD798E2617}" presName="conn2-1" presStyleLbl="parChTrans1D2" presStyleIdx="5" presStyleCnt="11"/>
      <dgm:spPr/>
      <dgm:t>
        <a:bodyPr/>
        <a:lstStyle/>
        <a:p>
          <a:endParaRPr lang="ru-RU"/>
        </a:p>
      </dgm:t>
    </dgm:pt>
    <dgm:pt modelId="{735FB4E0-CA8F-4A50-8B66-7793C8498AC2}" type="pres">
      <dgm:prSet presAssocID="{2CA558D1-7356-4FC6-A7E2-E0CD798E2617}" presName="connTx" presStyleLbl="parChTrans1D2" presStyleIdx="5" presStyleCnt="11"/>
      <dgm:spPr/>
      <dgm:t>
        <a:bodyPr/>
        <a:lstStyle/>
        <a:p>
          <a:endParaRPr lang="ru-RU"/>
        </a:p>
      </dgm:t>
    </dgm:pt>
    <dgm:pt modelId="{D618D9B4-6071-413B-9712-CA43EE419A92}" type="pres">
      <dgm:prSet presAssocID="{F7A920C4-DE23-4325-B081-5A8CFC1684FB}" presName="root2" presStyleCnt="0"/>
      <dgm:spPr/>
      <dgm:t>
        <a:bodyPr/>
        <a:lstStyle/>
        <a:p>
          <a:endParaRPr lang="ru-RU"/>
        </a:p>
      </dgm:t>
    </dgm:pt>
    <dgm:pt modelId="{F43E063A-75DF-4AFD-918B-F8CC64E31955}" type="pres">
      <dgm:prSet presAssocID="{F7A920C4-DE23-4325-B081-5A8CFC1684FB}" presName="LevelTwoTextNode" presStyleLbl="node2" presStyleIdx="5" presStyleCnt="11" custScaleX="415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CA5874-47C9-4587-8512-E688275F7D94}" type="pres">
      <dgm:prSet presAssocID="{F7A920C4-DE23-4325-B081-5A8CFC1684FB}" presName="level3hierChild" presStyleCnt="0"/>
      <dgm:spPr/>
      <dgm:t>
        <a:bodyPr/>
        <a:lstStyle/>
        <a:p>
          <a:endParaRPr lang="ru-RU"/>
        </a:p>
      </dgm:t>
    </dgm:pt>
    <dgm:pt modelId="{BF0BD3E1-3AAC-42BA-B38A-B42CA79216E6}" type="pres">
      <dgm:prSet presAssocID="{78FD2CF3-467B-4083-A0A9-3483383DB1F9}" presName="root1" presStyleCnt="0"/>
      <dgm:spPr/>
      <dgm:t>
        <a:bodyPr/>
        <a:lstStyle/>
        <a:p>
          <a:endParaRPr lang="ru-RU"/>
        </a:p>
      </dgm:t>
    </dgm:pt>
    <dgm:pt modelId="{E5070D5F-4A51-40EF-97DE-92AA268284C9}" type="pres">
      <dgm:prSet presAssocID="{78FD2CF3-467B-4083-A0A9-3483383DB1F9}" presName="LevelOneTextNode" presStyleLbl="node0" presStyleIdx="4" presStyleCnt="8" custScaleX="4114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42A4AA-7A9C-4BDE-8F63-D77D66503812}" type="pres">
      <dgm:prSet presAssocID="{78FD2CF3-467B-4083-A0A9-3483383DB1F9}" presName="level2hierChild" presStyleCnt="0"/>
      <dgm:spPr/>
      <dgm:t>
        <a:bodyPr/>
        <a:lstStyle/>
        <a:p>
          <a:endParaRPr lang="ru-RU"/>
        </a:p>
      </dgm:t>
    </dgm:pt>
    <dgm:pt modelId="{085A12F4-5A1D-494E-B5A5-02E11A11E890}" type="pres">
      <dgm:prSet presAssocID="{6E5D746B-B005-4251-887B-0DC730851A26}" presName="conn2-1" presStyleLbl="parChTrans1D2" presStyleIdx="6" presStyleCnt="11"/>
      <dgm:spPr/>
      <dgm:t>
        <a:bodyPr/>
        <a:lstStyle/>
        <a:p>
          <a:endParaRPr lang="ru-RU"/>
        </a:p>
      </dgm:t>
    </dgm:pt>
    <dgm:pt modelId="{51CA730D-3C1C-4D65-9044-CDEC1FC4E0EA}" type="pres">
      <dgm:prSet presAssocID="{6E5D746B-B005-4251-887B-0DC730851A26}" presName="connTx" presStyleLbl="parChTrans1D2" presStyleIdx="6" presStyleCnt="11"/>
      <dgm:spPr/>
      <dgm:t>
        <a:bodyPr/>
        <a:lstStyle/>
        <a:p>
          <a:endParaRPr lang="ru-RU"/>
        </a:p>
      </dgm:t>
    </dgm:pt>
    <dgm:pt modelId="{B3F0F517-2029-4666-B271-F3DD85FD3A3F}" type="pres">
      <dgm:prSet presAssocID="{97FAFE24-CE35-4C7D-80ED-F43B04ABFF74}" presName="root2" presStyleCnt="0"/>
      <dgm:spPr/>
      <dgm:t>
        <a:bodyPr/>
        <a:lstStyle/>
        <a:p>
          <a:endParaRPr lang="ru-RU"/>
        </a:p>
      </dgm:t>
    </dgm:pt>
    <dgm:pt modelId="{CB997F8B-6986-4415-819E-4CC1F632873B}" type="pres">
      <dgm:prSet presAssocID="{97FAFE24-CE35-4C7D-80ED-F43B04ABFF74}" presName="LevelTwoTextNode" presStyleLbl="node2" presStyleIdx="6" presStyleCnt="11" custScaleX="415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C67632-16AB-49C5-B10B-B9CA86B0F406}" type="pres">
      <dgm:prSet presAssocID="{97FAFE24-CE35-4C7D-80ED-F43B04ABFF74}" presName="level3hierChild" presStyleCnt="0"/>
      <dgm:spPr/>
      <dgm:t>
        <a:bodyPr/>
        <a:lstStyle/>
        <a:p>
          <a:endParaRPr lang="ru-RU"/>
        </a:p>
      </dgm:t>
    </dgm:pt>
    <dgm:pt modelId="{4A19B0F2-C3EF-4B2D-80BD-5F62154AAB9A}" type="pres">
      <dgm:prSet presAssocID="{258C30AB-6772-4D6E-8773-96FB46DC266F}" presName="root1" presStyleCnt="0"/>
      <dgm:spPr/>
      <dgm:t>
        <a:bodyPr/>
        <a:lstStyle/>
        <a:p>
          <a:endParaRPr lang="ru-RU"/>
        </a:p>
      </dgm:t>
    </dgm:pt>
    <dgm:pt modelId="{97D2CF03-2C04-4457-9C8E-39079E71C295}" type="pres">
      <dgm:prSet presAssocID="{258C30AB-6772-4D6E-8773-96FB46DC266F}" presName="LevelOneTextNode" presStyleLbl="node0" presStyleIdx="5" presStyleCnt="8" custScaleX="411449" custScaleY="1479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8CDEA8-B095-4296-A3C2-4F6F5A1FA9E0}" type="pres">
      <dgm:prSet presAssocID="{258C30AB-6772-4D6E-8773-96FB46DC266F}" presName="level2hierChild" presStyleCnt="0"/>
      <dgm:spPr/>
      <dgm:t>
        <a:bodyPr/>
        <a:lstStyle/>
        <a:p>
          <a:endParaRPr lang="ru-RU"/>
        </a:p>
      </dgm:t>
    </dgm:pt>
    <dgm:pt modelId="{61772345-6264-415D-98E8-03872BD93275}" type="pres">
      <dgm:prSet presAssocID="{2F9F8AAB-8078-48DC-9C89-451534019955}" presName="conn2-1" presStyleLbl="parChTrans1D2" presStyleIdx="7" presStyleCnt="11"/>
      <dgm:spPr/>
      <dgm:t>
        <a:bodyPr/>
        <a:lstStyle/>
        <a:p>
          <a:endParaRPr lang="ru-RU"/>
        </a:p>
      </dgm:t>
    </dgm:pt>
    <dgm:pt modelId="{0501189F-9444-41F7-A900-361B74260D82}" type="pres">
      <dgm:prSet presAssocID="{2F9F8AAB-8078-48DC-9C89-451534019955}" presName="connTx" presStyleLbl="parChTrans1D2" presStyleIdx="7" presStyleCnt="11"/>
      <dgm:spPr/>
      <dgm:t>
        <a:bodyPr/>
        <a:lstStyle/>
        <a:p>
          <a:endParaRPr lang="ru-RU"/>
        </a:p>
      </dgm:t>
    </dgm:pt>
    <dgm:pt modelId="{FC498AD0-3DB6-4B1A-A20A-F465742B0722}" type="pres">
      <dgm:prSet presAssocID="{A6089BF9-8A96-4940-9812-D8C76E74DB5C}" presName="root2" presStyleCnt="0"/>
      <dgm:spPr/>
      <dgm:t>
        <a:bodyPr/>
        <a:lstStyle/>
        <a:p>
          <a:endParaRPr lang="ru-RU"/>
        </a:p>
      </dgm:t>
    </dgm:pt>
    <dgm:pt modelId="{B427CD83-3E4C-4B5B-9F26-70D241C6290C}" type="pres">
      <dgm:prSet presAssocID="{A6089BF9-8A96-4940-9812-D8C76E74DB5C}" presName="LevelTwoTextNode" presStyleLbl="node2" presStyleIdx="7" presStyleCnt="11" custScaleX="415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49FBE7-BE78-4DC2-B893-313231C81CC4}" type="pres">
      <dgm:prSet presAssocID="{A6089BF9-8A96-4940-9812-D8C76E74DB5C}" presName="level3hierChild" presStyleCnt="0"/>
      <dgm:spPr/>
      <dgm:t>
        <a:bodyPr/>
        <a:lstStyle/>
        <a:p>
          <a:endParaRPr lang="ru-RU"/>
        </a:p>
      </dgm:t>
    </dgm:pt>
    <dgm:pt modelId="{7DCDFE96-A24E-4091-B1C6-B0D541D11202}" type="pres">
      <dgm:prSet presAssocID="{AF3A8802-8934-4B99-9B0F-34E24599B646}" presName="root1" presStyleCnt="0"/>
      <dgm:spPr/>
      <dgm:t>
        <a:bodyPr/>
        <a:lstStyle/>
        <a:p>
          <a:endParaRPr lang="ru-RU"/>
        </a:p>
      </dgm:t>
    </dgm:pt>
    <dgm:pt modelId="{D6A4CD23-F76F-4915-9814-286AC0B42E89}" type="pres">
      <dgm:prSet presAssocID="{AF3A8802-8934-4B99-9B0F-34E24599B646}" presName="LevelOneTextNode" presStyleLbl="node0" presStyleIdx="6" presStyleCnt="8" custScaleX="4114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39DA14-CFD9-43DE-BAE2-C2C257FD18C6}" type="pres">
      <dgm:prSet presAssocID="{AF3A8802-8934-4B99-9B0F-34E24599B646}" presName="level2hierChild" presStyleCnt="0"/>
      <dgm:spPr/>
      <dgm:t>
        <a:bodyPr/>
        <a:lstStyle/>
        <a:p>
          <a:endParaRPr lang="ru-RU"/>
        </a:p>
      </dgm:t>
    </dgm:pt>
    <dgm:pt modelId="{7D1B8E26-7822-4355-A274-4738AD75A56E}" type="pres">
      <dgm:prSet presAssocID="{08678232-9B63-4DDB-A43A-6B4DB56F6800}" presName="conn2-1" presStyleLbl="parChTrans1D2" presStyleIdx="8" presStyleCnt="11"/>
      <dgm:spPr/>
      <dgm:t>
        <a:bodyPr/>
        <a:lstStyle/>
        <a:p>
          <a:endParaRPr lang="ru-RU"/>
        </a:p>
      </dgm:t>
    </dgm:pt>
    <dgm:pt modelId="{12817702-AEF3-4CEE-BE04-9F7399B105EB}" type="pres">
      <dgm:prSet presAssocID="{08678232-9B63-4DDB-A43A-6B4DB56F6800}" presName="connTx" presStyleLbl="parChTrans1D2" presStyleIdx="8" presStyleCnt="11"/>
      <dgm:spPr/>
      <dgm:t>
        <a:bodyPr/>
        <a:lstStyle/>
        <a:p>
          <a:endParaRPr lang="ru-RU"/>
        </a:p>
      </dgm:t>
    </dgm:pt>
    <dgm:pt modelId="{383A7098-4B58-4A54-B8AD-FC5166BE10E0}" type="pres">
      <dgm:prSet presAssocID="{4CFDC221-91D2-4635-98D0-242D5ABFA54E}" presName="root2" presStyleCnt="0"/>
      <dgm:spPr/>
      <dgm:t>
        <a:bodyPr/>
        <a:lstStyle/>
        <a:p>
          <a:endParaRPr lang="ru-RU"/>
        </a:p>
      </dgm:t>
    </dgm:pt>
    <dgm:pt modelId="{47628C7A-B35E-41A1-BB42-8EE03B407324}" type="pres">
      <dgm:prSet presAssocID="{4CFDC221-91D2-4635-98D0-242D5ABFA54E}" presName="LevelTwoTextNode" presStyleLbl="node2" presStyleIdx="8" presStyleCnt="11" custScaleX="415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C32AA0-5A13-45C7-B849-CEA2A26FB133}" type="pres">
      <dgm:prSet presAssocID="{4CFDC221-91D2-4635-98D0-242D5ABFA54E}" presName="level3hierChild" presStyleCnt="0"/>
      <dgm:spPr/>
      <dgm:t>
        <a:bodyPr/>
        <a:lstStyle/>
        <a:p>
          <a:endParaRPr lang="ru-RU"/>
        </a:p>
      </dgm:t>
    </dgm:pt>
    <dgm:pt modelId="{73C85996-AF57-4FFE-9016-586EB05BF2B2}" type="pres">
      <dgm:prSet presAssocID="{309CBA6E-CD5C-4FFF-8E86-9DC35C5B8256}" presName="conn2-1" presStyleLbl="parChTrans1D2" presStyleIdx="9" presStyleCnt="11"/>
      <dgm:spPr/>
      <dgm:t>
        <a:bodyPr/>
        <a:lstStyle/>
        <a:p>
          <a:endParaRPr lang="ru-RU"/>
        </a:p>
      </dgm:t>
    </dgm:pt>
    <dgm:pt modelId="{8706862E-8D5E-4C97-9174-3821526F212A}" type="pres">
      <dgm:prSet presAssocID="{309CBA6E-CD5C-4FFF-8E86-9DC35C5B8256}" presName="connTx" presStyleLbl="parChTrans1D2" presStyleIdx="9" presStyleCnt="11"/>
      <dgm:spPr/>
      <dgm:t>
        <a:bodyPr/>
        <a:lstStyle/>
        <a:p>
          <a:endParaRPr lang="ru-RU"/>
        </a:p>
      </dgm:t>
    </dgm:pt>
    <dgm:pt modelId="{EEC8A902-D2FB-476A-B688-5BE1D0F51F65}" type="pres">
      <dgm:prSet presAssocID="{1B446888-06EE-449E-BD11-097FF45BA9BE}" presName="root2" presStyleCnt="0"/>
      <dgm:spPr/>
      <dgm:t>
        <a:bodyPr/>
        <a:lstStyle/>
        <a:p>
          <a:endParaRPr lang="ru-RU"/>
        </a:p>
      </dgm:t>
    </dgm:pt>
    <dgm:pt modelId="{986868B6-CA02-4182-BDE8-6C99200588C8}" type="pres">
      <dgm:prSet presAssocID="{1B446888-06EE-449E-BD11-097FF45BA9BE}" presName="LevelTwoTextNode" presStyleLbl="node2" presStyleIdx="9" presStyleCnt="11" custScaleX="415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D4C682-2125-4266-AD7E-439FC75B0B68}" type="pres">
      <dgm:prSet presAssocID="{1B446888-06EE-449E-BD11-097FF45BA9BE}" presName="level3hierChild" presStyleCnt="0"/>
      <dgm:spPr/>
      <dgm:t>
        <a:bodyPr/>
        <a:lstStyle/>
        <a:p>
          <a:endParaRPr lang="ru-RU"/>
        </a:p>
      </dgm:t>
    </dgm:pt>
    <dgm:pt modelId="{A6BC9BD0-FA5D-4B59-8A2D-8583F90FA58D}" type="pres">
      <dgm:prSet presAssocID="{42284346-38B6-4BA9-8B8B-13316440EEE0}" presName="root1" presStyleCnt="0"/>
      <dgm:spPr/>
      <dgm:t>
        <a:bodyPr/>
        <a:lstStyle/>
        <a:p>
          <a:endParaRPr lang="ru-RU"/>
        </a:p>
      </dgm:t>
    </dgm:pt>
    <dgm:pt modelId="{7B38C41D-98B7-4F59-8FC6-BE31118CCAE9}" type="pres">
      <dgm:prSet presAssocID="{42284346-38B6-4BA9-8B8B-13316440EEE0}" presName="LevelOneTextNode" presStyleLbl="node0" presStyleIdx="7" presStyleCnt="8" custScaleX="4114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B46022-6448-4E32-9CC0-B1E791BF21C8}" type="pres">
      <dgm:prSet presAssocID="{42284346-38B6-4BA9-8B8B-13316440EEE0}" presName="level2hierChild" presStyleCnt="0"/>
      <dgm:spPr/>
      <dgm:t>
        <a:bodyPr/>
        <a:lstStyle/>
        <a:p>
          <a:endParaRPr lang="ru-RU"/>
        </a:p>
      </dgm:t>
    </dgm:pt>
    <dgm:pt modelId="{25246BC4-54F1-4609-82A0-81160EB95C69}" type="pres">
      <dgm:prSet presAssocID="{7BC461E8-AFC7-4ACE-A839-829A991B3680}" presName="conn2-1" presStyleLbl="parChTrans1D2" presStyleIdx="10" presStyleCnt="11"/>
      <dgm:spPr/>
      <dgm:t>
        <a:bodyPr/>
        <a:lstStyle/>
        <a:p>
          <a:endParaRPr lang="ru-RU"/>
        </a:p>
      </dgm:t>
    </dgm:pt>
    <dgm:pt modelId="{97D049EC-0B3A-4C75-A7A6-14B48E94682C}" type="pres">
      <dgm:prSet presAssocID="{7BC461E8-AFC7-4ACE-A839-829A991B3680}" presName="connTx" presStyleLbl="parChTrans1D2" presStyleIdx="10" presStyleCnt="11"/>
      <dgm:spPr/>
      <dgm:t>
        <a:bodyPr/>
        <a:lstStyle/>
        <a:p>
          <a:endParaRPr lang="ru-RU"/>
        </a:p>
      </dgm:t>
    </dgm:pt>
    <dgm:pt modelId="{EA9E9324-D2BB-4888-8702-D26827493BF3}" type="pres">
      <dgm:prSet presAssocID="{2C00008A-AD78-4015-9CE8-0254B0C167B5}" presName="root2" presStyleCnt="0"/>
      <dgm:spPr/>
      <dgm:t>
        <a:bodyPr/>
        <a:lstStyle/>
        <a:p>
          <a:endParaRPr lang="ru-RU"/>
        </a:p>
      </dgm:t>
    </dgm:pt>
    <dgm:pt modelId="{CAEB1C09-88EA-4993-AE10-BC22A30FBB63}" type="pres">
      <dgm:prSet presAssocID="{2C00008A-AD78-4015-9CE8-0254B0C167B5}" presName="LevelTwoTextNode" presStyleLbl="node2" presStyleIdx="10" presStyleCnt="11" custScaleX="415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2A132-8656-42B4-BF97-907D6DB36AE8}" type="pres">
      <dgm:prSet presAssocID="{2C00008A-AD78-4015-9CE8-0254B0C167B5}" presName="level3hierChild" presStyleCnt="0"/>
      <dgm:spPr/>
      <dgm:t>
        <a:bodyPr/>
        <a:lstStyle/>
        <a:p>
          <a:endParaRPr lang="ru-RU"/>
        </a:p>
      </dgm:t>
    </dgm:pt>
  </dgm:ptLst>
  <dgm:cxnLst>
    <dgm:cxn modelId="{A3C6FFD0-1E2E-42BB-9EFD-61C773F4A337}" type="presOf" srcId="{08678232-9B63-4DDB-A43A-6B4DB56F6800}" destId="{12817702-AEF3-4CEE-BE04-9F7399B105EB}" srcOrd="1" destOrd="0" presId="urn:microsoft.com/office/officeart/2005/8/layout/hierarchy2"/>
    <dgm:cxn modelId="{B92EBB0E-3629-413C-9871-72A07F5810AE}" srcId="{238B5054-3CFF-41F9-9C6D-E0F692B61EFB}" destId="{E37AA37C-8187-4568-BE7A-167A424FACE6}" srcOrd="0" destOrd="0" parTransId="{E264932D-A602-4BD1-B469-7FE9E9A37BF2}" sibTransId="{9E82309A-8817-4525-97E9-06AD206BD374}"/>
    <dgm:cxn modelId="{EA37CA42-54BE-4BDC-A08A-AC785093934E}" srcId="{3FD38D9A-A2E4-43C6-ACF1-8A7EE693E7AA}" destId="{6738C483-F6D5-48CB-A90B-1537C67D94C5}" srcOrd="1" destOrd="0" parTransId="{0111DDBE-68FB-4F16-8303-A902229A3322}" sibTransId="{271BFB21-D2E6-424C-8899-F64DDC029C34}"/>
    <dgm:cxn modelId="{92E5488A-E522-4499-93FB-D7F76FC7F7F2}" srcId="{78FD2CF3-467B-4083-A0A9-3483383DB1F9}" destId="{97FAFE24-CE35-4C7D-80ED-F43B04ABFF74}" srcOrd="0" destOrd="0" parTransId="{6E5D746B-B005-4251-887B-0DC730851A26}" sibTransId="{6EE07D88-E5DD-40A6-BAE9-47FC95298FE4}"/>
    <dgm:cxn modelId="{8F6ACA31-7913-470B-B9A2-442F95A1AE5E}" type="presOf" srcId="{2F9F8AAB-8078-48DC-9C89-451534019955}" destId="{61772345-6264-415D-98E8-03872BD93275}" srcOrd="0" destOrd="0" presId="urn:microsoft.com/office/officeart/2005/8/layout/hierarchy2"/>
    <dgm:cxn modelId="{22CBE160-0583-48AA-90E8-36BE9C6BF9A0}" type="presOf" srcId="{FEB68B70-F793-47FC-AF66-893995B902C4}" destId="{852F176A-EA49-4825-A7AC-56FDB0E6E50E}" srcOrd="0" destOrd="0" presId="urn:microsoft.com/office/officeart/2005/8/layout/hierarchy2"/>
    <dgm:cxn modelId="{55895C0A-B356-4B6A-9623-13186D692918}" srcId="{AF3A8802-8934-4B99-9B0F-34E24599B646}" destId="{4CFDC221-91D2-4635-98D0-242D5ABFA54E}" srcOrd="0" destOrd="0" parTransId="{08678232-9B63-4DDB-A43A-6B4DB56F6800}" sibTransId="{1A70A0D4-1DA8-4B29-9F9E-E3B033BF427A}"/>
    <dgm:cxn modelId="{FE04444A-AD3B-4112-8658-A1D47D1F1979}" type="presOf" srcId="{2CA558D1-7356-4FC6-A7E2-E0CD798E2617}" destId="{735FB4E0-CA8F-4A50-8B66-7793C8498AC2}" srcOrd="1" destOrd="0" presId="urn:microsoft.com/office/officeart/2005/8/layout/hierarchy2"/>
    <dgm:cxn modelId="{21BE430C-882A-44FB-80CE-62C23456FAD6}" type="presOf" srcId="{2CA558D1-7356-4FC6-A7E2-E0CD798E2617}" destId="{A4F422ED-1F37-4A21-9D6E-785A33A9F317}" srcOrd="0" destOrd="0" presId="urn:microsoft.com/office/officeart/2005/8/layout/hierarchy2"/>
    <dgm:cxn modelId="{83C548BB-D6B5-4EBD-B826-106FE48D5032}" type="presOf" srcId="{1B446888-06EE-449E-BD11-097FF45BA9BE}" destId="{986868B6-CA02-4182-BDE8-6C99200588C8}" srcOrd="0" destOrd="0" presId="urn:microsoft.com/office/officeart/2005/8/layout/hierarchy2"/>
    <dgm:cxn modelId="{E64FB829-5ECF-409A-85CD-68F706BC3724}" type="presOf" srcId="{55164D2D-EF4F-4024-B238-3D97D8EA68E8}" destId="{28F2222C-5FC0-4C17-BEDF-1055F23E46DA}" srcOrd="1" destOrd="0" presId="urn:microsoft.com/office/officeart/2005/8/layout/hierarchy2"/>
    <dgm:cxn modelId="{A757233C-1D74-4DDA-A5F8-9D2A70DC9631}" type="presOf" srcId="{42284346-38B6-4BA9-8B8B-13316440EEE0}" destId="{7B38C41D-98B7-4F59-8FC6-BE31118CCAE9}" srcOrd="0" destOrd="0" presId="urn:microsoft.com/office/officeart/2005/8/layout/hierarchy2"/>
    <dgm:cxn modelId="{2B717C62-8F09-4856-8202-E7015E3A80D6}" srcId="{3FD38D9A-A2E4-43C6-ACF1-8A7EE693E7AA}" destId="{B14EFA80-BECC-4221-BC5F-ED35FB8CD67B}" srcOrd="3" destOrd="0" parTransId="{1C31B248-CD55-4F84-9C4A-894430879754}" sibTransId="{1CC8854E-8603-4A0B-8D60-44DA18F47305}"/>
    <dgm:cxn modelId="{983340F2-B411-4467-BC3F-ECC8F30D78E9}" type="presOf" srcId="{6E5D746B-B005-4251-887B-0DC730851A26}" destId="{51CA730D-3C1C-4D65-9044-CDEC1FC4E0EA}" srcOrd="1" destOrd="0" presId="urn:microsoft.com/office/officeart/2005/8/layout/hierarchy2"/>
    <dgm:cxn modelId="{0FF5F444-3B4C-4364-9293-F14903F8A780}" type="presOf" srcId="{55164D2D-EF4F-4024-B238-3D97D8EA68E8}" destId="{EE728146-85D0-4BE9-9460-A36DAA7F3688}" srcOrd="0" destOrd="0" presId="urn:microsoft.com/office/officeart/2005/8/layout/hierarchy2"/>
    <dgm:cxn modelId="{F380DBC5-AAA2-4742-A2AB-C2371B52E16C}" type="presOf" srcId="{E264932D-A602-4BD1-B469-7FE9E9A37BF2}" destId="{17682B79-3B35-48A3-BC81-34B3777FDBA0}" srcOrd="0" destOrd="0" presId="urn:microsoft.com/office/officeart/2005/8/layout/hierarchy2"/>
    <dgm:cxn modelId="{9C611C55-5C57-49E9-9875-E36191A133BB}" type="presOf" srcId="{96F1A542-04D1-4235-BD0F-3476BBEF14D4}" destId="{29B625F1-B00A-40F6-B215-73104181F378}" srcOrd="1" destOrd="0" presId="urn:microsoft.com/office/officeart/2005/8/layout/hierarchy2"/>
    <dgm:cxn modelId="{9A5791AA-2DC7-4A6D-B330-018CF176FD6A}" srcId="{3FD38D9A-A2E4-43C6-ACF1-8A7EE693E7AA}" destId="{42284346-38B6-4BA9-8B8B-13316440EEE0}" srcOrd="7" destOrd="0" parTransId="{8C3285A2-9927-4288-9730-816977359465}" sibTransId="{0EDB0255-7D6B-463C-A918-3CE5202CAFE8}"/>
    <dgm:cxn modelId="{4A6DF1D0-530A-4F7C-B6C9-71FF0153ABF7}" type="presOf" srcId="{A6089BF9-8A96-4940-9812-D8C76E74DB5C}" destId="{B427CD83-3E4C-4B5B-9F26-70D241C6290C}" srcOrd="0" destOrd="0" presId="urn:microsoft.com/office/officeart/2005/8/layout/hierarchy2"/>
    <dgm:cxn modelId="{4E9EA2A8-497A-48F2-A957-C3A20D596644}" type="presOf" srcId="{2F0CC413-61F1-4D4B-BA4A-C545EE8A239A}" destId="{1291C3BE-1EA9-4A5F-A710-59661D8C1BA3}" srcOrd="1" destOrd="0" presId="urn:microsoft.com/office/officeart/2005/8/layout/hierarchy2"/>
    <dgm:cxn modelId="{4859BE88-EBEC-4BB1-A02A-53AA0E31DB93}" type="presOf" srcId="{79CE7A3F-0F89-4A69-B357-2439B8A3985B}" destId="{89A9E465-CE7A-41B0-94E7-24812609A047}" srcOrd="0" destOrd="0" presId="urn:microsoft.com/office/officeart/2005/8/layout/hierarchy2"/>
    <dgm:cxn modelId="{C81E4A33-2C3E-4B01-903E-B4B32F6F164F}" type="presOf" srcId="{2F0CC413-61F1-4D4B-BA4A-C545EE8A239A}" destId="{7FAFB56F-3BF3-44E5-B7B7-86DBB290B592}" srcOrd="0" destOrd="0" presId="urn:microsoft.com/office/officeart/2005/8/layout/hierarchy2"/>
    <dgm:cxn modelId="{6CE4CD57-85B8-4C87-8E85-D6795797BC57}" srcId="{6738C483-F6D5-48CB-A90B-1537C67D94C5}" destId="{5BC8F27D-CC18-4187-AD5A-34243E60C468}" srcOrd="0" destOrd="0" parTransId="{55164D2D-EF4F-4024-B238-3D97D8EA68E8}" sibTransId="{4CC38911-BD7E-4F89-94B8-B83F3461807F}"/>
    <dgm:cxn modelId="{BD860947-E60E-4F89-BF70-B602906CD8E5}" type="presOf" srcId="{CB21578A-4FEE-44FC-A041-B40EFA01F4B8}" destId="{5ADB8198-F450-4964-922F-5644D05548C8}" srcOrd="1" destOrd="0" presId="urn:microsoft.com/office/officeart/2005/8/layout/hierarchy2"/>
    <dgm:cxn modelId="{6CC57810-BF47-4097-AE5A-2662B9BDE3D6}" type="presOf" srcId="{3FD38D9A-A2E4-43C6-ACF1-8A7EE693E7AA}" destId="{85744051-B942-4FF8-93B2-4C92D2B60BC5}" srcOrd="0" destOrd="0" presId="urn:microsoft.com/office/officeart/2005/8/layout/hierarchy2"/>
    <dgm:cxn modelId="{DD48C6D2-66F7-41F5-AD45-B23B9250B400}" type="presOf" srcId="{309CBA6E-CD5C-4FFF-8E86-9DC35C5B8256}" destId="{8706862E-8D5E-4C97-9174-3821526F212A}" srcOrd="1" destOrd="0" presId="urn:microsoft.com/office/officeart/2005/8/layout/hierarchy2"/>
    <dgm:cxn modelId="{A167E9A7-9229-4CFC-9385-B30CAEF8AB60}" srcId="{258C30AB-6772-4D6E-8773-96FB46DC266F}" destId="{A6089BF9-8A96-4940-9812-D8C76E74DB5C}" srcOrd="0" destOrd="0" parTransId="{2F9F8AAB-8078-48DC-9C89-451534019955}" sibTransId="{F1C1A2FF-BFFF-46E2-94F2-F5AABEEEE61E}"/>
    <dgm:cxn modelId="{C20F09B3-F082-4505-89B6-8073EC63CEAE}" type="presOf" srcId="{7BC461E8-AFC7-4ACE-A839-829A991B3680}" destId="{25246BC4-54F1-4609-82A0-81160EB95C69}" srcOrd="0" destOrd="0" presId="urn:microsoft.com/office/officeart/2005/8/layout/hierarchy2"/>
    <dgm:cxn modelId="{61EABF61-CD2D-42B2-93CB-D16E1B5297B7}" srcId="{3FD38D9A-A2E4-43C6-ACF1-8A7EE693E7AA}" destId="{258C30AB-6772-4D6E-8773-96FB46DC266F}" srcOrd="5" destOrd="0" parTransId="{1B31A244-E323-4AE1-BFD0-DA708E105585}" sibTransId="{43EAF61C-EB10-41AE-87EB-844C946D6842}"/>
    <dgm:cxn modelId="{30EBFC3C-AFB4-46DE-85FE-C3AC74AE6A42}" type="presOf" srcId="{AF3A8802-8934-4B99-9B0F-34E24599B646}" destId="{D6A4CD23-F76F-4915-9814-286AC0B42E89}" srcOrd="0" destOrd="0" presId="urn:microsoft.com/office/officeart/2005/8/layout/hierarchy2"/>
    <dgm:cxn modelId="{2CE2C080-2D09-4A78-8E02-4564FA80B3B1}" type="presOf" srcId="{6738C483-F6D5-48CB-A90B-1537C67D94C5}" destId="{80D505F2-8525-49DC-8BA9-1AC407BC47CD}" srcOrd="0" destOrd="0" presId="urn:microsoft.com/office/officeart/2005/8/layout/hierarchy2"/>
    <dgm:cxn modelId="{B2FA95A3-4FB4-448D-AE38-DA90F373378F}" type="presOf" srcId="{96F1A542-04D1-4235-BD0F-3476BBEF14D4}" destId="{AE66410A-3277-4C6F-BA47-B670C6F7F836}" srcOrd="0" destOrd="0" presId="urn:microsoft.com/office/officeart/2005/8/layout/hierarchy2"/>
    <dgm:cxn modelId="{ED05AFB7-DBF7-4140-A199-8E62368D2159}" srcId="{AF3A8802-8934-4B99-9B0F-34E24599B646}" destId="{1B446888-06EE-449E-BD11-097FF45BA9BE}" srcOrd="1" destOrd="0" parTransId="{309CBA6E-CD5C-4FFF-8E86-9DC35C5B8256}" sibTransId="{F80C73C6-5B97-4B40-9FC1-C5D908252F0A}"/>
    <dgm:cxn modelId="{A4CE77A2-1445-49ED-BAF5-27701D4AD44F}" type="presOf" srcId="{CB21578A-4FEE-44FC-A041-B40EFA01F4B8}" destId="{9AC1F988-3B43-4844-A658-EB24B255D7F2}" srcOrd="0" destOrd="0" presId="urn:microsoft.com/office/officeart/2005/8/layout/hierarchy2"/>
    <dgm:cxn modelId="{6B1545ED-73CB-47EC-A6B9-D023967D5C57}" srcId="{3FD38D9A-A2E4-43C6-ACF1-8A7EE693E7AA}" destId="{78FD2CF3-467B-4083-A0A9-3483383DB1F9}" srcOrd="4" destOrd="0" parTransId="{8258222A-279B-4967-B451-2FA895A1BB65}" sibTransId="{BD540369-2B6C-4111-9DCF-8981A8BF0B52}"/>
    <dgm:cxn modelId="{82A4ACA2-9403-4D17-AA98-ADB1ADF74D2D}" srcId="{42284346-38B6-4BA9-8B8B-13316440EEE0}" destId="{2C00008A-AD78-4015-9CE8-0254B0C167B5}" srcOrd="0" destOrd="0" parTransId="{7BC461E8-AFC7-4ACE-A839-829A991B3680}" sibTransId="{BB06A18A-6319-43A9-BD9F-0480F0AD9F1E}"/>
    <dgm:cxn modelId="{B4C0EFEE-658A-4C4C-8F3D-B30CC97D12F4}" srcId="{B4A16957-E072-4F1C-8D22-048A1D0B0312}" destId="{79CE7A3F-0F89-4A69-B357-2439B8A3985B}" srcOrd="0" destOrd="0" parTransId="{96F1A542-04D1-4235-BD0F-3476BBEF14D4}" sibTransId="{3588BCB9-C12D-4460-87FC-5B2F5D070E17}"/>
    <dgm:cxn modelId="{DC457BC1-5B8B-442E-A43B-C9D5714898B9}" type="presOf" srcId="{5BC8F27D-CC18-4187-AD5A-34243E60C468}" destId="{981FF526-5595-4726-A398-3E7EFDCF68F8}" srcOrd="0" destOrd="0" presId="urn:microsoft.com/office/officeart/2005/8/layout/hierarchy2"/>
    <dgm:cxn modelId="{4EB7A473-DCE1-4053-997F-BFA9015EF315}" srcId="{3FD38D9A-A2E4-43C6-ACF1-8A7EE693E7AA}" destId="{AF3A8802-8934-4B99-9B0F-34E24599B646}" srcOrd="6" destOrd="0" parTransId="{709FD642-F23C-445C-B7C6-AD32636D734F}" sibTransId="{B0E2C9FA-F6A0-4EE8-8BE9-553300BC9175}"/>
    <dgm:cxn modelId="{035E4B16-E7A7-4A21-B1D3-6273F70B63A9}" srcId="{3FD38D9A-A2E4-43C6-ACF1-8A7EE693E7AA}" destId="{238B5054-3CFF-41F9-9C6D-E0F692B61EFB}" srcOrd="2" destOrd="0" parTransId="{5625E330-4D99-4FE9-A29C-517F011C969B}" sibTransId="{18CA333D-8FA4-4AAF-A673-4F81B877C5FA}"/>
    <dgm:cxn modelId="{61325214-C256-48AC-8B3B-8F4D40D10C59}" type="presOf" srcId="{97FAFE24-CE35-4C7D-80ED-F43B04ABFF74}" destId="{CB997F8B-6986-4415-819E-4CC1F632873B}" srcOrd="0" destOrd="0" presId="urn:microsoft.com/office/officeart/2005/8/layout/hierarchy2"/>
    <dgm:cxn modelId="{D149EBFF-0496-41C8-87B0-DD9E9CEFFCF3}" type="presOf" srcId="{78FD2CF3-467B-4083-A0A9-3483383DB1F9}" destId="{E5070D5F-4A51-40EF-97DE-92AA268284C9}" srcOrd="0" destOrd="0" presId="urn:microsoft.com/office/officeart/2005/8/layout/hierarchy2"/>
    <dgm:cxn modelId="{7E9A606A-616F-472C-8D5A-DE5380AE2881}" srcId="{3FD38D9A-A2E4-43C6-ACF1-8A7EE693E7AA}" destId="{B4A16957-E072-4F1C-8D22-048A1D0B0312}" srcOrd="0" destOrd="0" parTransId="{25ADC4B8-C1F4-433D-9D8D-044A8C1016E4}" sibTransId="{8C14E4C7-83A7-4D6E-8553-1D2058809C53}"/>
    <dgm:cxn modelId="{7ABEC976-E3B0-46DB-BC21-F2840D652FA3}" type="presOf" srcId="{08678232-9B63-4DDB-A43A-6B4DB56F6800}" destId="{7D1B8E26-7822-4355-A274-4738AD75A56E}" srcOrd="0" destOrd="0" presId="urn:microsoft.com/office/officeart/2005/8/layout/hierarchy2"/>
    <dgm:cxn modelId="{911E71AD-FCE5-4674-A5B2-7054D55507D5}" type="presOf" srcId="{B4A16957-E072-4F1C-8D22-048A1D0B0312}" destId="{E215916F-F463-46F4-B1BB-B2ED949C4662}" srcOrd="0" destOrd="0" presId="urn:microsoft.com/office/officeart/2005/8/layout/hierarchy2"/>
    <dgm:cxn modelId="{2F2DC32B-55BA-418F-98EA-2548DB2C05CB}" type="presOf" srcId="{2F9F8AAB-8078-48DC-9C89-451534019955}" destId="{0501189F-9444-41F7-A900-361B74260D82}" srcOrd="1" destOrd="0" presId="urn:microsoft.com/office/officeart/2005/8/layout/hierarchy2"/>
    <dgm:cxn modelId="{C72DDBBC-2926-4EB8-B33B-82682596D862}" type="presOf" srcId="{6E5D746B-B005-4251-887B-0DC730851A26}" destId="{085A12F4-5A1D-494E-B5A5-02E11A11E890}" srcOrd="0" destOrd="0" presId="urn:microsoft.com/office/officeart/2005/8/layout/hierarchy2"/>
    <dgm:cxn modelId="{B4DE2C04-7A4A-4DC0-A35A-D360EDC539CC}" type="presOf" srcId="{A24E9F7B-0A97-4AD0-AA1E-BF609BE35722}" destId="{4E21F468-04CF-4302-9463-61D754376C8F}" srcOrd="0" destOrd="0" presId="urn:microsoft.com/office/officeart/2005/8/layout/hierarchy2"/>
    <dgm:cxn modelId="{03115C4F-0BF2-4109-8680-C87E78B754FB}" srcId="{B14EFA80-BECC-4221-BC5F-ED35FB8CD67B}" destId="{F7A920C4-DE23-4325-B081-5A8CFC1684FB}" srcOrd="0" destOrd="0" parTransId="{2CA558D1-7356-4FC6-A7E2-E0CD798E2617}" sibTransId="{3331606F-5BA6-4B80-A670-FF8911486FB8}"/>
    <dgm:cxn modelId="{8E8441DF-7010-44B1-81DF-E94FEBFB617B}" type="presOf" srcId="{309CBA6E-CD5C-4FFF-8E86-9DC35C5B8256}" destId="{73C85996-AF57-4FFE-9016-586EB05BF2B2}" srcOrd="0" destOrd="0" presId="urn:microsoft.com/office/officeart/2005/8/layout/hierarchy2"/>
    <dgm:cxn modelId="{7783AADE-C43C-4861-8724-2F52CC22FDE2}" type="presOf" srcId="{4CFDC221-91D2-4635-98D0-242D5ABFA54E}" destId="{47628C7A-B35E-41A1-BB42-8EE03B407324}" srcOrd="0" destOrd="0" presId="urn:microsoft.com/office/officeart/2005/8/layout/hierarchy2"/>
    <dgm:cxn modelId="{44A63D6F-998C-460B-9FF9-DE276E416A3D}" type="presOf" srcId="{2C00008A-AD78-4015-9CE8-0254B0C167B5}" destId="{CAEB1C09-88EA-4993-AE10-BC22A30FBB63}" srcOrd="0" destOrd="0" presId="urn:microsoft.com/office/officeart/2005/8/layout/hierarchy2"/>
    <dgm:cxn modelId="{A737DA37-F430-402A-8F0F-D968558B5965}" type="presOf" srcId="{B14EFA80-BECC-4221-BC5F-ED35FB8CD67B}" destId="{6B07D5E7-B2D0-47FC-B428-709FE1B88762}" srcOrd="0" destOrd="0" presId="urn:microsoft.com/office/officeart/2005/8/layout/hierarchy2"/>
    <dgm:cxn modelId="{B2209E0E-9DDE-4A04-8BE0-F385DFA07236}" type="presOf" srcId="{238B5054-3CFF-41F9-9C6D-E0F692B61EFB}" destId="{3320E56C-5D00-47B6-A9C7-3A008A8148C2}" srcOrd="0" destOrd="0" presId="urn:microsoft.com/office/officeart/2005/8/layout/hierarchy2"/>
    <dgm:cxn modelId="{3376990A-D5DB-4F3F-90C7-00CF645E5A27}" srcId="{B4A16957-E072-4F1C-8D22-048A1D0B0312}" destId="{FEB68B70-F793-47FC-AF66-893995B902C4}" srcOrd="1" destOrd="0" parTransId="{2F0CC413-61F1-4D4B-BA4A-C545EE8A239A}" sibTransId="{7A1A24AE-8542-491B-8539-97269631382B}"/>
    <dgm:cxn modelId="{A6B94C79-D525-4295-BFD1-14EF4A3A5907}" type="presOf" srcId="{E37AA37C-8187-4568-BE7A-167A424FACE6}" destId="{DF37D2CD-CFC4-43C8-95DC-641048338237}" srcOrd="0" destOrd="0" presId="urn:microsoft.com/office/officeart/2005/8/layout/hierarchy2"/>
    <dgm:cxn modelId="{82C0C39B-85D9-4006-BDC3-F737924949D2}" srcId="{238B5054-3CFF-41F9-9C6D-E0F692B61EFB}" destId="{A24E9F7B-0A97-4AD0-AA1E-BF609BE35722}" srcOrd="1" destOrd="0" parTransId="{CB21578A-4FEE-44FC-A041-B40EFA01F4B8}" sibTransId="{EAF88C57-1B7B-4794-820F-62899FB2884C}"/>
    <dgm:cxn modelId="{41719252-D937-4025-B405-6AB5494E76F7}" type="presOf" srcId="{258C30AB-6772-4D6E-8773-96FB46DC266F}" destId="{97D2CF03-2C04-4457-9C8E-39079E71C295}" srcOrd="0" destOrd="0" presId="urn:microsoft.com/office/officeart/2005/8/layout/hierarchy2"/>
    <dgm:cxn modelId="{785EE7B5-DA1C-4126-BCCE-E2B43172D52D}" type="presOf" srcId="{E264932D-A602-4BD1-B469-7FE9E9A37BF2}" destId="{068177B2-2BA7-4D47-8898-7D4A853BE3CD}" srcOrd="1" destOrd="0" presId="urn:microsoft.com/office/officeart/2005/8/layout/hierarchy2"/>
    <dgm:cxn modelId="{E76355C2-B787-4716-A442-C4482BF0D4AF}" type="presOf" srcId="{F7A920C4-DE23-4325-B081-5A8CFC1684FB}" destId="{F43E063A-75DF-4AFD-918B-F8CC64E31955}" srcOrd="0" destOrd="0" presId="urn:microsoft.com/office/officeart/2005/8/layout/hierarchy2"/>
    <dgm:cxn modelId="{ABA23CC6-E84F-4F35-B946-BDEDDCD7B079}" type="presOf" srcId="{7BC461E8-AFC7-4ACE-A839-829A991B3680}" destId="{97D049EC-0B3A-4C75-A7A6-14B48E94682C}" srcOrd="1" destOrd="0" presId="urn:microsoft.com/office/officeart/2005/8/layout/hierarchy2"/>
    <dgm:cxn modelId="{C8DD1A2B-2E32-4924-8CD3-BF4DF7AFAA0B}" type="presParOf" srcId="{85744051-B942-4FF8-93B2-4C92D2B60BC5}" destId="{5BFED07B-6411-4C8F-8199-625FFBA460E2}" srcOrd="0" destOrd="0" presId="urn:microsoft.com/office/officeart/2005/8/layout/hierarchy2"/>
    <dgm:cxn modelId="{E667CCA6-5907-4CD3-866B-48C6E83834EB}" type="presParOf" srcId="{5BFED07B-6411-4C8F-8199-625FFBA460E2}" destId="{E215916F-F463-46F4-B1BB-B2ED949C4662}" srcOrd="0" destOrd="0" presId="urn:microsoft.com/office/officeart/2005/8/layout/hierarchy2"/>
    <dgm:cxn modelId="{7272F8B1-BC88-49F9-81A2-B77E32B5756A}" type="presParOf" srcId="{5BFED07B-6411-4C8F-8199-625FFBA460E2}" destId="{57D6BB82-6485-4375-8253-4A9B56E37A77}" srcOrd="1" destOrd="0" presId="urn:microsoft.com/office/officeart/2005/8/layout/hierarchy2"/>
    <dgm:cxn modelId="{DC214872-FB78-43D1-AA72-ECB3ABC12F1C}" type="presParOf" srcId="{57D6BB82-6485-4375-8253-4A9B56E37A77}" destId="{AE66410A-3277-4C6F-BA47-B670C6F7F836}" srcOrd="0" destOrd="0" presId="urn:microsoft.com/office/officeart/2005/8/layout/hierarchy2"/>
    <dgm:cxn modelId="{2C8D777B-DCE9-4B81-81D9-9B07756E4269}" type="presParOf" srcId="{AE66410A-3277-4C6F-BA47-B670C6F7F836}" destId="{29B625F1-B00A-40F6-B215-73104181F378}" srcOrd="0" destOrd="0" presId="urn:microsoft.com/office/officeart/2005/8/layout/hierarchy2"/>
    <dgm:cxn modelId="{371C9F06-E2BC-4FBE-BD87-4E8CB7DEE0AE}" type="presParOf" srcId="{57D6BB82-6485-4375-8253-4A9B56E37A77}" destId="{C8E5BFB8-EC3C-4DCC-8AD2-FAF9B0EDCEBC}" srcOrd="1" destOrd="0" presId="urn:microsoft.com/office/officeart/2005/8/layout/hierarchy2"/>
    <dgm:cxn modelId="{938CDB14-39DF-45C7-B13B-BFAFFD43AB7A}" type="presParOf" srcId="{C8E5BFB8-EC3C-4DCC-8AD2-FAF9B0EDCEBC}" destId="{89A9E465-CE7A-41B0-94E7-24812609A047}" srcOrd="0" destOrd="0" presId="urn:microsoft.com/office/officeart/2005/8/layout/hierarchy2"/>
    <dgm:cxn modelId="{0CD3DEFE-750E-41A2-9A40-13E13EB6C3D0}" type="presParOf" srcId="{C8E5BFB8-EC3C-4DCC-8AD2-FAF9B0EDCEBC}" destId="{1F3A9D2E-49D6-4529-9E7A-CB8063416042}" srcOrd="1" destOrd="0" presId="urn:microsoft.com/office/officeart/2005/8/layout/hierarchy2"/>
    <dgm:cxn modelId="{92933CF5-8A27-452A-8CA2-29B5F95B61FE}" type="presParOf" srcId="{57D6BB82-6485-4375-8253-4A9B56E37A77}" destId="{7FAFB56F-3BF3-44E5-B7B7-86DBB290B592}" srcOrd="2" destOrd="0" presId="urn:microsoft.com/office/officeart/2005/8/layout/hierarchy2"/>
    <dgm:cxn modelId="{AB11EB88-ED6C-4596-95E7-635C80295419}" type="presParOf" srcId="{7FAFB56F-3BF3-44E5-B7B7-86DBB290B592}" destId="{1291C3BE-1EA9-4A5F-A710-59661D8C1BA3}" srcOrd="0" destOrd="0" presId="urn:microsoft.com/office/officeart/2005/8/layout/hierarchy2"/>
    <dgm:cxn modelId="{76406D8D-F17A-49AF-9657-326319B3A128}" type="presParOf" srcId="{57D6BB82-6485-4375-8253-4A9B56E37A77}" destId="{2589AA70-262E-4DDB-B2A7-1C04531A64E2}" srcOrd="3" destOrd="0" presId="urn:microsoft.com/office/officeart/2005/8/layout/hierarchy2"/>
    <dgm:cxn modelId="{D4D23085-882B-45E8-8CBC-984B002AC379}" type="presParOf" srcId="{2589AA70-262E-4DDB-B2A7-1C04531A64E2}" destId="{852F176A-EA49-4825-A7AC-56FDB0E6E50E}" srcOrd="0" destOrd="0" presId="urn:microsoft.com/office/officeart/2005/8/layout/hierarchy2"/>
    <dgm:cxn modelId="{98DA0039-4912-4F3B-9350-E10023CA3CC8}" type="presParOf" srcId="{2589AA70-262E-4DDB-B2A7-1C04531A64E2}" destId="{2EBC97A8-5A3B-467F-943A-CF414D15F190}" srcOrd="1" destOrd="0" presId="urn:microsoft.com/office/officeart/2005/8/layout/hierarchy2"/>
    <dgm:cxn modelId="{E26CA049-FEA2-4593-AF96-AD47FF27FF04}" type="presParOf" srcId="{85744051-B942-4FF8-93B2-4C92D2B60BC5}" destId="{1FEAD434-3399-4D87-A691-D24DB7537D76}" srcOrd="1" destOrd="0" presId="urn:microsoft.com/office/officeart/2005/8/layout/hierarchy2"/>
    <dgm:cxn modelId="{317163AA-D2E8-4E0B-B583-88DC6B71CDBF}" type="presParOf" srcId="{1FEAD434-3399-4D87-A691-D24DB7537D76}" destId="{80D505F2-8525-49DC-8BA9-1AC407BC47CD}" srcOrd="0" destOrd="0" presId="urn:microsoft.com/office/officeart/2005/8/layout/hierarchy2"/>
    <dgm:cxn modelId="{19C57C33-BCE5-4654-BE4A-1A12974A381C}" type="presParOf" srcId="{1FEAD434-3399-4D87-A691-D24DB7537D76}" destId="{3F4D03FE-40D4-4C63-A4FA-3329D930620A}" srcOrd="1" destOrd="0" presId="urn:microsoft.com/office/officeart/2005/8/layout/hierarchy2"/>
    <dgm:cxn modelId="{BCB144F5-8296-427B-B8B8-5DF7CCE141E5}" type="presParOf" srcId="{3F4D03FE-40D4-4C63-A4FA-3329D930620A}" destId="{EE728146-85D0-4BE9-9460-A36DAA7F3688}" srcOrd="0" destOrd="0" presId="urn:microsoft.com/office/officeart/2005/8/layout/hierarchy2"/>
    <dgm:cxn modelId="{52C2ADA2-3901-4A1F-B50E-E2058F7AA0E5}" type="presParOf" srcId="{EE728146-85D0-4BE9-9460-A36DAA7F3688}" destId="{28F2222C-5FC0-4C17-BEDF-1055F23E46DA}" srcOrd="0" destOrd="0" presId="urn:microsoft.com/office/officeart/2005/8/layout/hierarchy2"/>
    <dgm:cxn modelId="{88995DF9-1D4C-4E69-9762-22B6CE27B277}" type="presParOf" srcId="{3F4D03FE-40D4-4C63-A4FA-3329D930620A}" destId="{9172EAFE-25BC-43A1-B5E1-BFA287FB0583}" srcOrd="1" destOrd="0" presId="urn:microsoft.com/office/officeart/2005/8/layout/hierarchy2"/>
    <dgm:cxn modelId="{D30D80DD-F92A-4DAD-BF43-107DEA485BA2}" type="presParOf" srcId="{9172EAFE-25BC-43A1-B5E1-BFA287FB0583}" destId="{981FF526-5595-4726-A398-3E7EFDCF68F8}" srcOrd="0" destOrd="0" presId="urn:microsoft.com/office/officeart/2005/8/layout/hierarchy2"/>
    <dgm:cxn modelId="{A7F3147B-5A99-453D-867A-D979FE66A60D}" type="presParOf" srcId="{9172EAFE-25BC-43A1-B5E1-BFA287FB0583}" destId="{9B96E30F-75AE-48F8-81B8-6C8F8AB8A772}" srcOrd="1" destOrd="0" presId="urn:microsoft.com/office/officeart/2005/8/layout/hierarchy2"/>
    <dgm:cxn modelId="{40019CC6-15A9-400F-BCD1-F379AD68EEE5}" type="presParOf" srcId="{85744051-B942-4FF8-93B2-4C92D2B60BC5}" destId="{226ED23E-64C0-43F3-89CB-A5CEF6B6A583}" srcOrd="2" destOrd="0" presId="urn:microsoft.com/office/officeart/2005/8/layout/hierarchy2"/>
    <dgm:cxn modelId="{0FB0A36A-0108-4BC5-BCCF-640D7EA21955}" type="presParOf" srcId="{226ED23E-64C0-43F3-89CB-A5CEF6B6A583}" destId="{3320E56C-5D00-47B6-A9C7-3A008A8148C2}" srcOrd="0" destOrd="0" presId="urn:microsoft.com/office/officeart/2005/8/layout/hierarchy2"/>
    <dgm:cxn modelId="{08A71482-DC66-4ECD-B49A-F0873EF20539}" type="presParOf" srcId="{226ED23E-64C0-43F3-89CB-A5CEF6B6A583}" destId="{E1411A25-AF0A-42F4-A679-E131E8010B7B}" srcOrd="1" destOrd="0" presId="urn:microsoft.com/office/officeart/2005/8/layout/hierarchy2"/>
    <dgm:cxn modelId="{CE059BB1-170C-4BDC-AC8D-E7AE37CCD148}" type="presParOf" srcId="{E1411A25-AF0A-42F4-A679-E131E8010B7B}" destId="{17682B79-3B35-48A3-BC81-34B3777FDBA0}" srcOrd="0" destOrd="0" presId="urn:microsoft.com/office/officeart/2005/8/layout/hierarchy2"/>
    <dgm:cxn modelId="{6BD1DC41-B3B5-4F63-A686-F97392AB55A5}" type="presParOf" srcId="{17682B79-3B35-48A3-BC81-34B3777FDBA0}" destId="{068177B2-2BA7-4D47-8898-7D4A853BE3CD}" srcOrd="0" destOrd="0" presId="urn:microsoft.com/office/officeart/2005/8/layout/hierarchy2"/>
    <dgm:cxn modelId="{2DFBBDD6-6FC2-4E23-8D43-D0C6A6803891}" type="presParOf" srcId="{E1411A25-AF0A-42F4-A679-E131E8010B7B}" destId="{F1F63354-08B0-4BFE-B7A0-E33D2D8B829C}" srcOrd="1" destOrd="0" presId="urn:microsoft.com/office/officeart/2005/8/layout/hierarchy2"/>
    <dgm:cxn modelId="{6DDD5223-AA30-4D3C-843B-186DF7AD6DBC}" type="presParOf" srcId="{F1F63354-08B0-4BFE-B7A0-E33D2D8B829C}" destId="{DF37D2CD-CFC4-43C8-95DC-641048338237}" srcOrd="0" destOrd="0" presId="urn:microsoft.com/office/officeart/2005/8/layout/hierarchy2"/>
    <dgm:cxn modelId="{4A4B9574-B246-41BE-B1C0-11AE9038EFA3}" type="presParOf" srcId="{F1F63354-08B0-4BFE-B7A0-E33D2D8B829C}" destId="{E41B6290-607E-4CE5-84B3-ABC2465560EA}" srcOrd="1" destOrd="0" presId="urn:microsoft.com/office/officeart/2005/8/layout/hierarchy2"/>
    <dgm:cxn modelId="{3246BC9F-29DC-4A37-AC9E-FC15CD8BBE39}" type="presParOf" srcId="{E1411A25-AF0A-42F4-A679-E131E8010B7B}" destId="{9AC1F988-3B43-4844-A658-EB24B255D7F2}" srcOrd="2" destOrd="0" presId="urn:microsoft.com/office/officeart/2005/8/layout/hierarchy2"/>
    <dgm:cxn modelId="{D6D895CD-C613-468F-B366-714C934BBA08}" type="presParOf" srcId="{9AC1F988-3B43-4844-A658-EB24B255D7F2}" destId="{5ADB8198-F450-4964-922F-5644D05548C8}" srcOrd="0" destOrd="0" presId="urn:microsoft.com/office/officeart/2005/8/layout/hierarchy2"/>
    <dgm:cxn modelId="{EDE1FE88-9907-4B61-B415-26998EA4359D}" type="presParOf" srcId="{E1411A25-AF0A-42F4-A679-E131E8010B7B}" destId="{9745401E-C5BD-4854-91F4-789DF3831E5B}" srcOrd="3" destOrd="0" presId="urn:microsoft.com/office/officeart/2005/8/layout/hierarchy2"/>
    <dgm:cxn modelId="{9BB5458C-C8CD-48D2-8517-EBF49DCCC117}" type="presParOf" srcId="{9745401E-C5BD-4854-91F4-789DF3831E5B}" destId="{4E21F468-04CF-4302-9463-61D754376C8F}" srcOrd="0" destOrd="0" presId="urn:microsoft.com/office/officeart/2005/8/layout/hierarchy2"/>
    <dgm:cxn modelId="{01A4C08F-A15D-4063-B1D2-DC0F6654ECD2}" type="presParOf" srcId="{9745401E-C5BD-4854-91F4-789DF3831E5B}" destId="{C93913AD-B2E0-442B-83A2-DD2600B4EF72}" srcOrd="1" destOrd="0" presId="urn:microsoft.com/office/officeart/2005/8/layout/hierarchy2"/>
    <dgm:cxn modelId="{16E108D8-D1C2-45B9-B413-D6F7F6B5FA3B}" type="presParOf" srcId="{85744051-B942-4FF8-93B2-4C92D2B60BC5}" destId="{7895AD05-147D-486F-B90C-4C547141E667}" srcOrd="3" destOrd="0" presId="urn:microsoft.com/office/officeart/2005/8/layout/hierarchy2"/>
    <dgm:cxn modelId="{9E451F4B-12BD-432A-83F7-EF3CF0F311DF}" type="presParOf" srcId="{7895AD05-147D-486F-B90C-4C547141E667}" destId="{6B07D5E7-B2D0-47FC-B428-709FE1B88762}" srcOrd="0" destOrd="0" presId="urn:microsoft.com/office/officeart/2005/8/layout/hierarchy2"/>
    <dgm:cxn modelId="{D85E21E0-3214-451C-A3CB-85426006566F}" type="presParOf" srcId="{7895AD05-147D-486F-B90C-4C547141E667}" destId="{4A03A79B-4FDA-4020-A887-EF344C2A8F27}" srcOrd="1" destOrd="0" presId="urn:microsoft.com/office/officeart/2005/8/layout/hierarchy2"/>
    <dgm:cxn modelId="{F215AF90-C151-486B-A407-9B63CA2C608D}" type="presParOf" srcId="{4A03A79B-4FDA-4020-A887-EF344C2A8F27}" destId="{A4F422ED-1F37-4A21-9D6E-785A33A9F317}" srcOrd="0" destOrd="0" presId="urn:microsoft.com/office/officeart/2005/8/layout/hierarchy2"/>
    <dgm:cxn modelId="{DE977565-69CC-4998-AD38-78B016EE8166}" type="presParOf" srcId="{A4F422ED-1F37-4A21-9D6E-785A33A9F317}" destId="{735FB4E0-CA8F-4A50-8B66-7793C8498AC2}" srcOrd="0" destOrd="0" presId="urn:microsoft.com/office/officeart/2005/8/layout/hierarchy2"/>
    <dgm:cxn modelId="{22824FFB-2B02-4D3B-A990-1EC95D9B77BF}" type="presParOf" srcId="{4A03A79B-4FDA-4020-A887-EF344C2A8F27}" destId="{D618D9B4-6071-413B-9712-CA43EE419A92}" srcOrd="1" destOrd="0" presId="urn:microsoft.com/office/officeart/2005/8/layout/hierarchy2"/>
    <dgm:cxn modelId="{798E91F5-3AEF-463B-AED6-16A7D27312CD}" type="presParOf" srcId="{D618D9B4-6071-413B-9712-CA43EE419A92}" destId="{F43E063A-75DF-4AFD-918B-F8CC64E31955}" srcOrd="0" destOrd="0" presId="urn:microsoft.com/office/officeart/2005/8/layout/hierarchy2"/>
    <dgm:cxn modelId="{0598480D-1050-4D7A-AFF6-A941BEB713F0}" type="presParOf" srcId="{D618D9B4-6071-413B-9712-CA43EE419A92}" destId="{22CA5874-47C9-4587-8512-E688275F7D94}" srcOrd="1" destOrd="0" presId="urn:microsoft.com/office/officeart/2005/8/layout/hierarchy2"/>
    <dgm:cxn modelId="{AF5C5D4F-5E15-4758-85FE-A7B1179C7C33}" type="presParOf" srcId="{85744051-B942-4FF8-93B2-4C92D2B60BC5}" destId="{BF0BD3E1-3AAC-42BA-B38A-B42CA79216E6}" srcOrd="4" destOrd="0" presId="urn:microsoft.com/office/officeart/2005/8/layout/hierarchy2"/>
    <dgm:cxn modelId="{29D5B08F-C6F2-4BE9-AA36-BF2974F2452D}" type="presParOf" srcId="{BF0BD3E1-3AAC-42BA-B38A-B42CA79216E6}" destId="{E5070D5F-4A51-40EF-97DE-92AA268284C9}" srcOrd="0" destOrd="0" presId="urn:microsoft.com/office/officeart/2005/8/layout/hierarchy2"/>
    <dgm:cxn modelId="{2124248A-71AD-4CB3-98E1-5578E1E1CF55}" type="presParOf" srcId="{BF0BD3E1-3AAC-42BA-B38A-B42CA79216E6}" destId="{1342A4AA-7A9C-4BDE-8F63-D77D66503812}" srcOrd="1" destOrd="0" presId="urn:microsoft.com/office/officeart/2005/8/layout/hierarchy2"/>
    <dgm:cxn modelId="{F4B34430-B60D-401D-ADFC-EDE7C0EA1E32}" type="presParOf" srcId="{1342A4AA-7A9C-4BDE-8F63-D77D66503812}" destId="{085A12F4-5A1D-494E-B5A5-02E11A11E890}" srcOrd="0" destOrd="0" presId="urn:microsoft.com/office/officeart/2005/8/layout/hierarchy2"/>
    <dgm:cxn modelId="{AC74B1EE-F8CD-4894-A70C-E12A8B98AA89}" type="presParOf" srcId="{085A12F4-5A1D-494E-B5A5-02E11A11E890}" destId="{51CA730D-3C1C-4D65-9044-CDEC1FC4E0EA}" srcOrd="0" destOrd="0" presId="urn:microsoft.com/office/officeart/2005/8/layout/hierarchy2"/>
    <dgm:cxn modelId="{C6EF6139-848F-4ABC-9CB0-A5C9DF93B77D}" type="presParOf" srcId="{1342A4AA-7A9C-4BDE-8F63-D77D66503812}" destId="{B3F0F517-2029-4666-B271-F3DD85FD3A3F}" srcOrd="1" destOrd="0" presId="urn:microsoft.com/office/officeart/2005/8/layout/hierarchy2"/>
    <dgm:cxn modelId="{4B888EF4-F4B3-4094-92A2-4AE35FCE4031}" type="presParOf" srcId="{B3F0F517-2029-4666-B271-F3DD85FD3A3F}" destId="{CB997F8B-6986-4415-819E-4CC1F632873B}" srcOrd="0" destOrd="0" presId="urn:microsoft.com/office/officeart/2005/8/layout/hierarchy2"/>
    <dgm:cxn modelId="{B5D6E1BF-F94B-458B-B553-33449F4FCE15}" type="presParOf" srcId="{B3F0F517-2029-4666-B271-F3DD85FD3A3F}" destId="{A9C67632-16AB-49C5-B10B-B9CA86B0F406}" srcOrd="1" destOrd="0" presId="urn:microsoft.com/office/officeart/2005/8/layout/hierarchy2"/>
    <dgm:cxn modelId="{03063FFF-07D9-4B69-8600-1D3DACFF7484}" type="presParOf" srcId="{85744051-B942-4FF8-93B2-4C92D2B60BC5}" destId="{4A19B0F2-C3EF-4B2D-80BD-5F62154AAB9A}" srcOrd="5" destOrd="0" presId="urn:microsoft.com/office/officeart/2005/8/layout/hierarchy2"/>
    <dgm:cxn modelId="{74AEA519-5AC5-49F7-9CAE-ABB2BF448676}" type="presParOf" srcId="{4A19B0F2-C3EF-4B2D-80BD-5F62154AAB9A}" destId="{97D2CF03-2C04-4457-9C8E-39079E71C295}" srcOrd="0" destOrd="0" presId="urn:microsoft.com/office/officeart/2005/8/layout/hierarchy2"/>
    <dgm:cxn modelId="{54C9776D-1AB1-4128-A739-25C8DAEAE8E0}" type="presParOf" srcId="{4A19B0F2-C3EF-4B2D-80BD-5F62154AAB9A}" destId="{E08CDEA8-B095-4296-A3C2-4F6F5A1FA9E0}" srcOrd="1" destOrd="0" presId="urn:microsoft.com/office/officeart/2005/8/layout/hierarchy2"/>
    <dgm:cxn modelId="{FF638D5B-3D44-422C-A566-F12C08061B4F}" type="presParOf" srcId="{E08CDEA8-B095-4296-A3C2-4F6F5A1FA9E0}" destId="{61772345-6264-415D-98E8-03872BD93275}" srcOrd="0" destOrd="0" presId="urn:microsoft.com/office/officeart/2005/8/layout/hierarchy2"/>
    <dgm:cxn modelId="{2C226282-4B56-42C6-9189-233F69C6B02A}" type="presParOf" srcId="{61772345-6264-415D-98E8-03872BD93275}" destId="{0501189F-9444-41F7-A900-361B74260D82}" srcOrd="0" destOrd="0" presId="urn:microsoft.com/office/officeart/2005/8/layout/hierarchy2"/>
    <dgm:cxn modelId="{69A1080E-23D9-42FC-86C1-A291F4CD8552}" type="presParOf" srcId="{E08CDEA8-B095-4296-A3C2-4F6F5A1FA9E0}" destId="{FC498AD0-3DB6-4B1A-A20A-F465742B0722}" srcOrd="1" destOrd="0" presId="urn:microsoft.com/office/officeart/2005/8/layout/hierarchy2"/>
    <dgm:cxn modelId="{9D4B7FA0-8432-4E7F-9A8E-C12614AC7DED}" type="presParOf" srcId="{FC498AD0-3DB6-4B1A-A20A-F465742B0722}" destId="{B427CD83-3E4C-4B5B-9F26-70D241C6290C}" srcOrd="0" destOrd="0" presId="urn:microsoft.com/office/officeart/2005/8/layout/hierarchy2"/>
    <dgm:cxn modelId="{9BE69B4C-B503-4BD5-9A99-2EC12DD64568}" type="presParOf" srcId="{FC498AD0-3DB6-4B1A-A20A-F465742B0722}" destId="{E149FBE7-BE78-4DC2-B893-313231C81CC4}" srcOrd="1" destOrd="0" presId="urn:microsoft.com/office/officeart/2005/8/layout/hierarchy2"/>
    <dgm:cxn modelId="{3D17FD2B-D87C-4465-B1D0-842CAE48C6EA}" type="presParOf" srcId="{85744051-B942-4FF8-93B2-4C92D2B60BC5}" destId="{7DCDFE96-A24E-4091-B1C6-B0D541D11202}" srcOrd="6" destOrd="0" presId="urn:microsoft.com/office/officeart/2005/8/layout/hierarchy2"/>
    <dgm:cxn modelId="{DEDC131B-DC59-4510-9A2F-3A2F519C7D03}" type="presParOf" srcId="{7DCDFE96-A24E-4091-B1C6-B0D541D11202}" destId="{D6A4CD23-F76F-4915-9814-286AC0B42E89}" srcOrd="0" destOrd="0" presId="urn:microsoft.com/office/officeart/2005/8/layout/hierarchy2"/>
    <dgm:cxn modelId="{1ABE540A-5778-4DE4-A989-C700E89AB90D}" type="presParOf" srcId="{7DCDFE96-A24E-4091-B1C6-B0D541D11202}" destId="{8739DA14-CFD9-43DE-BAE2-C2C257FD18C6}" srcOrd="1" destOrd="0" presId="urn:microsoft.com/office/officeart/2005/8/layout/hierarchy2"/>
    <dgm:cxn modelId="{4D9B47BB-8FC3-4172-ADF0-1E5CCE47DC38}" type="presParOf" srcId="{8739DA14-CFD9-43DE-BAE2-C2C257FD18C6}" destId="{7D1B8E26-7822-4355-A274-4738AD75A56E}" srcOrd="0" destOrd="0" presId="urn:microsoft.com/office/officeart/2005/8/layout/hierarchy2"/>
    <dgm:cxn modelId="{0E06DE9B-8433-4062-93D5-3C0F54F7524E}" type="presParOf" srcId="{7D1B8E26-7822-4355-A274-4738AD75A56E}" destId="{12817702-AEF3-4CEE-BE04-9F7399B105EB}" srcOrd="0" destOrd="0" presId="urn:microsoft.com/office/officeart/2005/8/layout/hierarchy2"/>
    <dgm:cxn modelId="{B8CEF158-791F-46BF-B345-5BB20324B482}" type="presParOf" srcId="{8739DA14-CFD9-43DE-BAE2-C2C257FD18C6}" destId="{383A7098-4B58-4A54-B8AD-FC5166BE10E0}" srcOrd="1" destOrd="0" presId="urn:microsoft.com/office/officeart/2005/8/layout/hierarchy2"/>
    <dgm:cxn modelId="{0F4DA3FC-64E8-4383-BEDD-E22F57D8067C}" type="presParOf" srcId="{383A7098-4B58-4A54-B8AD-FC5166BE10E0}" destId="{47628C7A-B35E-41A1-BB42-8EE03B407324}" srcOrd="0" destOrd="0" presId="urn:microsoft.com/office/officeart/2005/8/layout/hierarchy2"/>
    <dgm:cxn modelId="{C1A5E5CE-06ED-4F30-80C6-F98F64C64143}" type="presParOf" srcId="{383A7098-4B58-4A54-B8AD-FC5166BE10E0}" destId="{53C32AA0-5A13-45C7-B849-CEA2A26FB133}" srcOrd="1" destOrd="0" presId="urn:microsoft.com/office/officeart/2005/8/layout/hierarchy2"/>
    <dgm:cxn modelId="{453D1A51-5FE6-447F-A4C2-2D2F2180826C}" type="presParOf" srcId="{8739DA14-CFD9-43DE-BAE2-C2C257FD18C6}" destId="{73C85996-AF57-4FFE-9016-586EB05BF2B2}" srcOrd="2" destOrd="0" presId="urn:microsoft.com/office/officeart/2005/8/layout/hierarchy2"/>
    <dgm:cxn modelId="{3BBF1C29-11E3-484E-B145-87BEF1D7653C}" type="presParOf" srcId="{73C85996-AF57-4FFE-9016-586EB05BF2B2}" destId="{8706862E-8D5E-4C97-9174-3821526F212A}" srcOrd="0" destOrd="0" presId="urn:microsoft.com/office/officeart/2005/8/layout/hierarchy2"/>
    <dgm:cxn modelId="{F0D43975-BE0A-4E63-B92A-EC0E8F4D5AA4}" type="presParOf" srcId="{8739DA14-CFD9-43DE-BAE2-C2C257FD18C6}" destId="{EEC8A902-D2FB-476A-B688-5BE1D0F51F65}" srcOrd="3" destOrd="0" presId="urn:microsoft.com/office/officeart/2005/8/layout/hierarchy2"/>
    <dgm:cxn modelId="{BF6B9357-FFC0-4472-BAAB-B32E7D13C8DF}" type="presParOf" srcId="{EEC8A902-D2FB-476A-B688-5BE1D0F51F65}" destId="{986868B6-CA02-4182-BDE8-6C99200588C8}" srcOrd="0" destOrd="0" presId="urn:microsoft.com/office/officeart/2005/8/layout/hierarchy2"/>
    <dgm:cxn modelId="{BA893AB1-3D07-4888-9492-9949ACC9BB5E}" type="presParOf" srcId="{EEC8A902-D2FB-476A-B688-5BE1D0F51F65}" destId="{A5D4C682-2125-4266-AD7E-439FC75B0B68}" srcOrd="1" destOrd="0" presId="urn:microsoft.com/office/officeart/2005/8/layout/hierarchy2"/>
    <dgm:cxn modelId="{B6E8D5C6-C6C4-44EB-B24A-35CDEFBF915B}" type="presParOf" srcId="{85744051-B942-4FF8-93B2-4C92D2B60BC5}" destId="{A6BC9BD0-FA5D-4B59-8A2D-8583F90FA58D}" srcOrd="7" destOrd="0" presId="urn:microsoft.com/office/officeart/2005/8/layout/hierarchy2"/>
    <dgm:cxn modelId="{CF457313-4F6A-4467-BCFA-B75390D4E6E0}" type="presParOf" srcId="{A6BC9BD0-FA5D-4B59-8A2D-8583F90FA58D}" destId="{7B38C41D-98B7-4F59-8FC6-BE31118CCAE9}" srcOrd="0" destOrd="0" presId="urn:microsoft.com/office/officeart/2005/8/layout/hierarchy2"/>
    <dgm:cxn modelId="{1443631D-963C-4382-99F7-12B41EEDD58F}" type="presParOf" srcId="{A6BC9BD0-FA5D-4B59-8A2D-8583F90FA58D}" destId="{68B46022-6448-4E32-9CC0-B1E791BF21C8}" srcOrd="1" destOrd="0" presId="urn:microsoft.com/office/officeart/2005/8/layout/hierarchy2"/>
    <dgm:cxn modelId="{7620BBE6-467E-42D5-99C7-0D8AD791023D}" type="presParOf" srcId="{68B46022-6448-4E32-9CC0-B1E791BF21C8}" destId="{25246BC4-54F1-4609-82A0-81160EB95C69}" srcOrd="0" destOrd="0" presId="urn:microsoft.com/office/officeart/2005/8/layout/hierarchy2"/>
    <dgm:cxn modelId="{E5EACDB4-F735-4650-9233-B77D625F9CC7}" type="presParOf" srcId="{25246BC4-54F1-4609-82A0-81160EB95C69}" destId="{97D049EC-0B3A-4C75-A7A6-14B48E94682C}" srcOrd="0" destOrd="0" presId="urn:microsoft.com/office/officeart/2005/8/layout/hierarchy2"/>
    <dgm:cxn modelId="{E35CB917-DF68-41EC-9F33-449A45509F00}" type="presParOf" srcId="{68B46022-6448-4E32-9CC0-B1E791BF21C8}" destId="{EA9E9324-D2BB-4888-8702-D26827493BF3}" srcOrd="1" destOrd="0" presId="urn:microsoft.com/office/officeart/2005/8/layout/hierarchy2"/>
    <dgm:cxn modelId="{247E974D-C061-45DF-AF69-8721A4BB991A}" type="presParOf" srcId="{EA9E9324-D2BB-4888-8702-D26827493BF3}" destId="{CAEB1C09-88EA-4993-AE10-BC22A30FBB63}" srcOrd="0" destOrd="0" presId="urn:microsoft.com/office/officeart/2005/8/layout/hierarchy2"/>
    <dgm:cxn modelId="{DB257839-384D-4B9F-A54E-FD01DA239A7E}" type="presParOf" srcId="{EA9E9324-D2BB-4888-8702-D26827493BF3}" destId="{B2C2A132-8656-42B4-BF97-907D6DB36AE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C4FE2E-12AE-459F-84F9-653F006A0B50}" type="doc">
      <dgm:prSet loTypeId="urn:microsoft.com/office/officeart/2005/8/layout/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B3788EB-D4A6-44FE-8C32-2832223D8CE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1. Нужен ли мастер-классу эпиграф? </a:t>
          </a:r>
        </a:p>
        <a:p>
          <a:pPr>
            <a:spcAft>
              <a:spcPts val="0"/>
            </a:spcAft>
          </a:pPr>
          <a:endParaRPr lang="ru-RU" sz="1600" dirty="0" smtClean="0"/>
        </a:p>
        <a:p>
          <a:pPr>
            <a:spcAft>
              <a:spcPts val="0"/>
            </a:spcAft>
          </a:pPr>
          <a:r>
            <a:rPr lang="ru-RU" sz="1600" dirty="0" smtClean="0"/>
            <a:t>2.  После эпиграфа задумываемся о названии</a:t>
          </a:r>
          <a:endParaRPr lang="ru-RU" sz="1600" dirty="0"/>
        </a:p>
      </dgm:t>
    </dgm:pt>
    <dgm:pt modelId="{A7C20C1C-72F4-468A-AF5A-5F57AD0FCD1E}" type="parTrans" cxnId="{41D645E6-379C-4E2F-87BC-8CDAACE947EF}">
      <dgm:prSet/>
      <dgm:spPr/>
      <dgm:t>
        <a:bodyPr/>
        <a:lstStyle/>
        <a:p>
          <a:endParaRPr lang="ru-RU"/>
        </a:p>
      </dgm:t>
    </dgm:pt>
    <dgm:pt modelId="{F6C74ACD-E788-4D8E-BC51-B9BFF80127A4}" type="sibTrans" cxnId="{41D645E6-379C-4E2F-87BC-8CDAACE947EF}">
      <dgm:prSet/>
      <dgm:spPr/>
      <dgm:t>
        <a:bodyPr/>
        <a:lstStyle/>
        <a:p>
          <a:endParaRPr lang="ru-RU"/>
        </a:p>
      </dgm:t>
    </dgm:pt>
    <dgm:pt modelId="{00E66E9D-A43F-4978-BD14-8BE04C37717A}">
      <dgm:prSet phldrT="[Текст]" custT="1"/>
      <dgm:spPr/>
      <dgm:t>
        <a:bodyPr/>
        <a:lstStyle/>
        <a:p>
          <a:r>
            <a:rPr lang="ru-RU" sz="1200" dirty="0" smtClean="0"/>
            <a:t>3. </a:t>
          </a:r>
          <a:r>
            <a:rPr lang="ru-RU" sz="1200" b="1" dirty="0" smtClean="0">
              <a:solidFill>
                <a:srgbClr val="FF0000"/>
              </a:solidFill>
            </a:rPr>
            <a:t>ВТОРОЙ СЛАЙД  </a:t>
          </a:r>
          <a:r>
            <a:rPr lang="ru-RU" sz="1200" dirty="0" smtClean="0"/>
            <a:t>должен зацепить с первых секунд своего появления. Задайте на этом слайде вопрос к вашей аудитории, ответ на который объяснит актуальность темы вашего мастер-класса</a:t>
          </a:r>
          <a:endParaRPr lang="ru-RU" sz="1200" dirty="0"/>
        </a:p>
      </dgm:t>
    </dgm:pt>
    <dgm:pt modelId="{AE2FA9B4-75AC-4863-AD2E-7851EBB5C6F1}" type="parTrans" cxnId="{59E9000E-3B69-4D7E-816E-F62D358690CE}">
      <dgm:prSet/>
      <dgm:spPr/>
      <dgm:t>
        <a:bodyPr/>
        <a:lstStyle/>
        <a:p>
          <a:endParaRPr lang="ru-RU"/>
        </a:p>
      </dgm:t>
    </dgm:pt>
    <dgm:pt modelId="{8668EF23-E011-4B63-A755-95D442DA68A0}" type="sibTrans" cxnId="{59E9000E-3B69-4D7E-816E-F62D358690CE}">
      <dgm:prSet/>
      <dgm:spPr/>
      <dgm:t>
        <a:bodyPr/>
        <a:lstStyle/>
        <a:p>
          <a:endParaRPr lang="ru-RU"/>
        </a:p>
      </dgm:t>
    </dgm:pt>
    <dgm:pt modelId="{8686D255-88CB-454A-9C3C-DF86FFE7843D}">
      <dgm:prSet phldrT="[Текст]" custT="1"/>
      <dgm:spPr/>
      <dgm:t>
        <a:bodyPr/>
        <a:lstStyle/>
        <a:p>
          <a:r>
            <a:rPr lang="ru-RU" sz="1200" dirty="0" smtClean="0"/>
            <a:t>4. </a:t>
          </a:r>
          <a:r>
            <a:rPr lang="ru-RU" sz="1200" b="1" dirty="0" smtClean="0">
              <a:solidFill>
                <a:srgbClr val="FF0000"/>
              </a:solidFill>
            </a:rPr>
            <a:t>С ТРЕТЬЕГО СЛАЙДА </a:t>
          </a:r>
          <a:r>
            <a:rPr lang="ru-RU" sz="1200" dirty="0" smtClean="0"/>
            <a:t>должна пойти краткое изложение методики, которую участник предлагает зрителям опробовать на практике. Здесь тоже можно задать вопрос, но уже чисто риторический</a:t>
          </a:r>
          <a:endParaRPr lang="ru-RU" sz="1200" dirty="0"/>
        </a:p>
      </dgm:t>
    </dgm:pt>
    <dgm:pt modelId="{15D528AF-CA9D-42FE-9111-727DD0665DC2}" type="parTrans" cxnId="{DC6ECA94-19DA-432C-B458-492EE14B56C4}">
      <dgm:prSet/>
      <dgm:spPr/>
      <dgm:t>
        <a:bodyPr/>
        <a:lstStyle/>
        <a:p>
          <a:endParaRPr lang="ru-RU"/>
        </a:p>
      </dgm:t>
    </dgm:pt>
    <dgm:pt modelId="{5B59642C-F6B3-469F-B1B2-CD6792B1F8C1}" type="sibTrans" cxnId="{DC6ECA94-19DA-432C-B458-492EE14B56C4}">
      <dgm:prSet/>
      <dgm:spPr/>
      <dgm:t>
        <a:bodyPr/>
        <a:lstStyle/>
        <a:p>
          <a:endParaRPr lang="ru-RU"/>
        </a:p>
      </dgm:t>
    </dgm:pt>
    <dgm:pt modelId="{C65E5758-43CD-4316-B928-F7495CD69F71}">
      <dgm:prSet phldrT="[Текст]" custT="1"/>
      <dgm:spPr/>
      <dgm:t>
        <a:bodyPr/>
        <a:lstStyle/>
        <a:p>
          <a:r>
            <a:rPr lang="ru-RU" sz="1200" dirty="0" smtClean="0"/>
            <a:t>5. </a:t>
          </a:r>
          <a:r>
            <a:rPr lang="ru-RU" sz="1200" b="1" dirty="0" smtClean="0">
              <a:solidFill>
                <a:srgbClr val="FF0000"/>
              </a:solidFill>
            </a:rPr>
            <a:t>НА ЧЕТВЕРТОМ СЛАЙДЕ </a:t>
          </a:r>
          <a:r>
            <a:rPr lang="ru-RU" sz="1200" dirty="0" smtClean="0"/>
            <a:t>предлагаем практическое задание для зрителей, т. е. всей большой аудитории присутствующих</a:t>
          </a:r>
          <a:endParaRPr lang="ru-RU" sz="1200" dirty="0"/>
        </a:p>
      </dgm:t>
    </dgm:pt>
    <dgm:pt modelId="{DA00589A-DEFD-40BB-BDF4-0879665EF327}" type="parTrans" cxnId="{8C163D66-5FA5-4B65-9FE9-AE21066AA32A}">
      <dgm:prSet/>
      <dgm:spPr/>
      <dgm:t>
        <a:bodyPr/>
        <a:lstStyle/>
        <a:p>
          <a:endParaRPr lang="ru-RU"/>
        </a:p>
      </dgm:t>
    </dgm:pt>
    <dgm:pt modelId="{E95044CC-4A50-4683-A94F-30CE654E79B4}" type="sibTrans" cxnId="{8C163D66-5FA5-4B65-9FE9-AE21066AA32A}">
      <dgm:prSet/>
      <dgm:spPr/>
      <dgm:t>
        <a:bodyPr/>
        <a:lstStyle/>
        <a:p>
          <a:endParaRPr lang="ru-RU"/>
        </a:p>
      </dgm:t>
    </dgm:pt>
    <dgm:pt modelId="{564391B8-01A4-458A-AE46-547A503DE22D}">
      <dgm:prSet phldrT="[Текст]" custT="1"/>
      <dgm:spPr/>
      <dgm:t>
        <a:bodyPr/>
        <a:lstStyle/>
        <a:p>
          <a:r>
            <a:rPr lang="ru-RU" sz="1200" dirty="0" smtClean="0"/>
            <a:t>6. Далее усложняем задание и предлагаем ответить по той же схеме на следующий вопрос или выполнить иное задание. Здесь для конкурсанта очень важно умение импровизировать, реагируя на ответы участников</a:t>
          </a:r>
          <a:endParaRPr lang="ru-RU" sz="1200" dirty="0"/>
        </a:p>
      </dgm:t>
    </dgm:pt>
    <dgm:pt modelId="{24742961-C005-42FA-9056-74AADBB18E2B}" type="parTrans" cxnId="{082FFC95-5E7E-4E6A-A61F-2257404E1184}">
      <dgm:prSet/>
      <dgm:spPr/>
      <dgm:t>
        <a:bodyPr/>
        <a:lstStyle/>
        <a:p>
          <a:endParaRPr lang="ru-RU"/>
        </a:p>
      </dgm:t>
    </dgm:pt>
    <dgm:pt modelId="{E4D672BA-2524-42C0-AC88-4BE6A2BBFBBF}" type="sibTrans" cxnId="{082FFC95-5E7E-4E6A-A61F-2257404E1184}">
      <dgm:prSet/>
      <dgm:spPr/>
      <dgm:t>
        <a:bodyPr/>
        <a:lstStyle/>
        <a:p>
          <a:endParaRPr lang="ru-RU"/>
        </a:p>
      </dgm:t>
    </dgm:pt>
    <dgm:pt modelId="{5C975883-36CF-4AE0-BF3B-CCCAC62A0719}">
      <dgm:prSet phldrT="[Текст]" custT="1"/>
      <dgm:spPr/>
      <dgm:t>
        <a:bodyPr/>
        <a:lstStyle/>
        <a:p>
          <a:r>
            <a:rPr lang="ru-RU" sz="1200" dirty="0" smtClean="0"/>
            <a:t>7. </a:t>
          </a:r>
          <a:r>
            <a:rPr lang="ru-RU" sz="1200" b="1" dirty="0" smtClean="0">
              <a:solidFill>
                <a:srgbClr val="FF0000"/>
              </a:solidFill>
            </a:rPr>
            <a:t>НА СЕДЬМОМ СЛАЙДЕ </a:t>
          </a:r>
          <a:r>
            <a:rPr lang="ru-RU" sz="1200" dirty="0" smtClean="0"/>
            <a:t>к уже озвученным теоретическим моментам добавляем еще чуть-чуть теории, чтобы углубиться в проблему</a:t>
          </a:r>
          <a:endParaRPr lang="ru-RU" sz="1200" dirty="0"/>
        </a:p>
      </dgm:t>
    </dgm:pt>
    <dgm:pt modelId="{481D2B87-B08E-4440-9EDE-52E4BC518015}" type="parTrans" cxnId="{D9376673-03A9-414F-8605-2047934CFA05}">
      <dgm:prSet/>
      <dgm:spPr/>
      <dgm:t>
        <a:bodyPr/>
        <a:lstStyle/>
        <a:p>
          <a:endParaRPr lang="ru-RU"/>
        </a:p>
      </dgm:t>
    </dgm:pt>
    <dgm:pt modelId="{A5094FF7-994F-404B-8030-9BEBCB164C8A}" type="sibTrans" cxnId="{D9376673-03A9-414F-8605-2047934CFA05}">
      <dgm:prSet/>
      <dgm:spPr/>
      <dgm:t>
        <a:bodyPr/>
        <a:lstStyle/>
        <a:p>
          <a:endParaRPr lang="ru-RU"/>
        </a:p>
      </dgm:t>
    </dgm:pt>
    <dgm:pt modelId="{3EB25B27-8D45-4A60-AA77-BF01C1937746}" type="pres">
      <dgm:prSet presAssocID="{B3C4FE2E-12AE-459F-84F9-653F006A0B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E7062B-55A3-480B-AC62-4F3D6AE4D9EF}" type="pres">
      <dgm:prSet presAssocID="{7B3788EB-D4A6-44FE-8C32-2832223D8CE9}" presName="node" presStyleLbl="node1" presStyleIdx="0" presStyleCnt="6" custScaleY="114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BBA57-4378-49A6-83B4-D14486A19661}" type="pres">
      <dgm:prSet presAssocID="{F6C74ACD-E788-4D8E-BC51-B9BFF80127A4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8FA7853-4915-4FB7-9B82-C1D4F466A2C3}" type="pres">
      <dgm:prSet presAssocID="{F6C74ACD-E788-4D8E-BC51-B9BFF80127A4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A5B3761C-1329-4824-9F83-2BDFBDFBBDFD}" type="pres">
      <dgm:prSet presAssocID="{00E66E9D-A43F-4978-BD14-8BE04C37717A}" presName="node" presStyleLbl="node1" presStyleIdx="1" presStyleCnt="6" custScaleY="114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681EC-BF6D-4401-A71D-8A30C309D1F7}" type="pres">
      <dgm:prSet presAssocID="{8668EF23-E011-4B63-A755-95D442DA68A0}" presName="sibTrans" presStyleLbl="sibTrans2D1" presStyleIdx="1" presStyleCnt="5"/>
      <dgm:spPr/>
      <dgm:t>
        <a:bodyPr/>
        <a:lstStyle/>
        <a:p>
          <a:endParaRPr lang="ru-RU"/>
        </a:p>
      </dgm:t>
    </dgm:pt>
    <dgm:pt modelId="{8ACAF1BA-5EBF-45C7-B450-79336B889A36}" type="pres">
      <dgm:prSet presAssocID="{8668EF23-E011-4B63-A755-95D442DA68A0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D450F55-1995-4D09-8DB9-ECFED2149E2C}" type="pres">
      <dgm:prSet presAssocID="{8686D255-88CB-454A-9C3C-DF86FFE7843D}" presName="node" presStyleLbl="node1" presStyleIdx="2" presStyleCnt="6" custScaleY="114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E2352-D157-40E7-AE5A-B3039BBC6DB0}" type="pres">
      <dgm:prSet presAssocID="{5B59642C-F6B3-469F-B1B2-CD6792B1F8C1}" presName="sibTrans" presStyleLbl="sibTrans2D1" presStyleIdx="2" presStyleCnt="5"/>
      <dgm:spPr/>
      <dgm:t>
        <a:bodyPr/>
        <a:lstStyle/>
        <a:p>
          <a:endParaRPr lang="ru-RU"/>
        </a:p>
      </dgm:t>
    </dgm:pt>
    <dgm:pt modelId="{CC540D9D-80D6-4B0A-8CA7-4E79405FFC80}" type="pres">
      <dgm:prSet presAssocID="{5B59642C-F6B3-469F-B1B2-CD6792B1F8C1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D9BC3250-F5AA-45EA-9420-3DD71DDB7803}" type="pres">
      <dgm:prSet presAssocID="{C65E5758-43CD-4316-B928-F7495CD69F71}" presName="node" presStyleLbl="node1" presStyleIdx="3" presStyleCnt="6" custScaleY="114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33AB6A-9DF8-4712-A537-8A33D68D3022}" type="pres">
      <dgm:prSet presAssocID="{E95044CC-4A50-4683-A94F-30CE654E79B4}" presName="sibTrans" presStyleLbl="sibTrans2D1" presStyleIdx="3" presStyleCnt="5"/>
      <dgm:spPr/>
      <dgm:t>
        <a:bodyPr/>
        <a:lstStyle/>
        <a:p>
          <a:endParaRPr lang="ru-RU"/>
        </a:p>
      </dgm:t>
    </dgm:pt>
    <dgm:pt modelId="{F0BEF0BE-550F-40AA-B1A3-E9DF220188B9}" type="pres">
      <dgm:prSet presAssocID="{E95044CC-4A50-4683-A94F-30CE654E79B4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2E0BE41-A7C9-4B73-A5C1-7E72471E3D40}" type="pres">
      <dgm:prSet presAssocID="{564391B8-01A4-458A-AE46-547A503DE22D}" presName="node" presStyleLbl="node1" presStyleIdx="4" presStyleCnt="6" custScaleY="114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1E7B1-FC7B-48BF-B494-D2CC2742FE37}" type="pres">
      <dgm:prSet presAssocID="{E4D672BA-2524-42C0-AC88-4BE6A2BBFBBF}" presName="sibTrans" presStyleLbl="sibTrans2D1" presStyleIdx="4" presStyleCnt="5"/>
      <dgm:spPr/>
      <dgm:t>
        <a:bodyPr/>
        <a:lstStyle/>
        <a:p>
          <a:endParaRPr lang="ru-RU"/>
        </a:p>
      </dgm:t>
    </dgm:pt>
    <dgm:pt modelId="{C8708EFF-339C-405E-9D42-A82048351EB7}" type="pres">
      <dgm:prSet presAssocID="{E4D672BA-2524-42C0-AC88-4BE6A2BBFBBF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D3D9D5C2-F734-47E6-A27B-B12A118FD0A4}" type="pres">
      <dgm:prSet presAssocID="{5C975883-36CF-4AE0-BF3B-CCCAC62A0719}" presName="node" presStyleLbl="node1" presStyleIdx="5" presStyleCnt="6" custScaleY="114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C63166-C97F-4A69-B842-7D53F4201BF9}" type="presOf" srcId="{C65E5758-43CD-4316-B928-F7495CD69F71}" destId="{D9BC3250-F5AA-45EA-9420-3DD71DDB7803}" srcOrd="0" destOrd="0" presId="urn:microsoft.com/office/officeart/2005/8/layout/process5"/>
    <dgm:cxn modelId="{B34C1259-3F49-4939-8545-DD0BD32D2B17}" type="presOf" srcId="{B3C4FE2E-12AE-459F-84F9-653F006A0B50}" destId="{3EB25B27-8D45-4A60-AA77-BF01C1937746}" srcOrd="0" destOrd="0" presId="urn:microsoft.com/office/officeart/2005/8/layout/process5"/>
    <dgm:cxn modelId="{DFEDED96-0842-4C56-BB52-C7DAF3C82DD7}" type="presOf" srcId="{5C975883-36CF-4AE0-BF3B-CCCAC62A0719}" destId="{D3D9D5C2-F734-47E6-A27B-B12A118FD0A4}" srcOrd="0" destOrd="0" presId="urn:microsoft.com/office/officeart/2005/8/layout/process5"/>
    <dgm:cxn modelId="{0677F5EB-79B8-44EF-B771-E1524EDA0B66}" type="presOf" srcId="{8668EF23-E011-4B63-A755-95D442DA68A0}" destId="{8ACAF1BA-5EBF-45C7-B450-79336B889A36}" srcOrd="1" destOrd="0" presId="urn:microsoft.com/office/officeart/2005/8/layout/process5"/>
    <dgm:cxn modelId="{EE11383D-7166-40DB-8993-6E012625E6C6}" type="presOf" srcId="{8686D255-88CB-454A-9C3C-DF86FFE7843D}" destId="{DD450F55-1995-4D09-8DB9-ECFED2149E2C}" srcOrd="0" destOrd="0" presId="urn:microsoft.com/office/officeart/2005/8/layout/process5"/>
    <dgm:cxn modelId="{6ED63EF1-9DEB-4D9A-95DB-70279E8773DA}" type="presOf" srcId="{5B59642C-F6B3-469F-B1B2-CD6792B1F8C1}" destId="{46AE2352-D157-40E7-AE5A-B3039BBC6DB0}" srcOrd="0" destOrd="0" presId="urn:microsoft.com/office/officeart/2005/8/layout/process5"/>
    <dgm:cxn modelId="{A2A3A44E-08C7-44D0-8796-0EDC0FF05E1D}" type="presOf" srcId="{8668EF23-E011-4B63-A755-95D442DA68A0}" destId="{C0A681EC-BF6D-4401-A71D-8A30C309D1F7}" srcOrd="0" destOrd="0" presId="urn:microsoft.com/office/officeart/2005/8/layout/process5"/>
    <dgm:cxn modelId="{800E4E91-17C8-46A6-A01A-8F4D53978452}" type="presOf" srcId="{F6C74ACD-E788-4D8E-BC51-B9BFF80127A4}" destId="{CF5BBA57-4378-49A6-83B4-D14486A19661}" srcOrd="0" destOrd="0" presId="urn:microsoft.com/office/officeart/2005/8/layout/process5"/>
    <dgm:cxn modelId="{2A50C525-8D1D-4C93-B8C4-40B033C0292E}" type="presOf" srcId="{E4D672BA-2524-42C0-AC88-4BE6A2BBFBBF}" destId="{41E1E7B1-FC7B-48BF-B494-D2CC2742FE37}" srcOrd="0" destOrd="0" presId="urn:microsoft.com/office/officeart/2005/8/layout/process5"/>
    <dgm:cxn modelId="{DC6ECA94-19DA-432C-B458-492EE14B56C4}" srcId="{B3C4FE2E-12AE-459F-84F9-653F006A0B50}" destId="{8686D255-88CB-454A-9C3C-DF86FFE7843D}" srcOrd="2" destOrd="0" parTransId="{15D528AF-CA9D-42FE-9111-727DD0665DC2}" sibTransId="{5B59642C-F6B3-469F-B1B2-CD6792B1F8C1}"/>
    <dgm:cxn modelId="{FBE8E281-D4E8-4A57-8294-2FB9B7AB8D6A}" type="presOf" srcId="{5B59642C-F6B3-469F-B1B2-CD6792B1F8C1}" destId="{CC540D9D-80D6-4B0A-8CA7-4E79405FFC80}" srcOrd="1" destOrd="0" presId="urn:microsoft.com/office/officeart/2005/8/layout/process5"/>
    <dgm:cxn modelId="{C176E1A4-8E9A-4057-813F-A0DFD2AD4978}" type="presOf" srcId="{564391B8-01A4-458A-AE46-547A503DE22D}" destId="{52E0BE41-A7C9-4B73-A5C1-7E72471E3D40}" srcOrd="0" destOrd="0" presId="urn:microsoft.com/office/officeart/2005/8/layout/process5"/>
    <dgm:cxn modelId="{59E9000E-3B69-4D7E-816E-F62D358690CE}" srcId="{B3C4FE2E-12AE-459F-84F9-653F006A0B50}" destId="{00E66E9D-A43F-4978-BD14-8BE04C37717A}" srcOrd="1" destOrd="0" parTransId="{AE2FA9B4-75AC-4863-AD2E-7851EBB5C6F1}" sibTransId="{8668EF23-E011-4B63-A755-95D442DA68A0}"/>
    <dgm:cxn modelId="{9822ED45-73A3-4375-8422-0C32B84C6425}" type="presOf" srcId="{7B3788EB-D4A6-44FE-8C32-2832223D8CE9}" destId="{03E7062B-55A3-480B-AC62-4F3D6AE4D9EF}" srcOrd="0" destOrd="0" presId="urn:microsoft.com/office/officeart/2005/8/layout/process5"/>
    <dgm:cxn modelId="{8C163D66-5FA5-4B65-9FE9-AE21066AA32A}" srcId="{B3C4FE2E-12AE-459F-84F9-653F006A0B50}" destId="{C65E5758-43CD-4316-B928-F7495CD69F71}" srcOrd="3" destOrd="0" parTransId="{DA00589A-DEFD-40BB-BDF4-0879665EF327}" sibTransId="{E95044CC-4A50-4683-A94F-30CE654E79B4}"/>
    <dgm:cxn modelId="{FA69BE88-D7B1-4F29-9BED-69E50C75381F}" type="presOf" srcId="{E4D672BA-2524-42C0-AC88-4BE6A2BBFBBF}" destId="{C8708EFF-339C-405E-9D42-A82048351EB7}" srcOrd="1" destOrd="0" presId="urn:microsoft.com/office/officeart/2005/8/layout/process5"/>
    <dgm:cxn modelId="{082FFC95-5E7E-4E6A-A61F-2257404E1184}" srcId="{B3C4FE2E-12AE-459F-84F9-653F006A0B50}" destId="{564391B8-01A4-458A-AE46-547A503DE22D}" srcOrd="4" destOrd="0" parTransId="{24742961-C005-42FA-9056-74AADBB18E2B}" sibTransId="{E4D672BA-2524-42C0-AC88-4BE6A2BBFBBF}"/>
    <dgm:cxn modelId="{D9376673-03A9-414F-8605-2047934CFA05}" srcId="{B3C4FE2E-12AE-459F-84F9-653F006A0B50}" destId="{5C975883-36CF-4AE0-BF3B-CCCAC62A0719}" srcOrd="5" destOrd="0" parTransId="{481D2B87-B08E-4440-9EDE-52E4BC518015}" sibTransId="{A5094FF7-994F-404B-8030-9BEBCB164C8A}"/>
    <dgm:cxn modelId="{F862FB93-2C6B-4308-82EE-C0A3D51A3F53}" type="presOf" srcId="{E95044CC-4A50-4683-A94F-30CE654E79B4}" destId="{F0BEF0BE-550F-40AA-B1A3-E9DF220188B9}" srcOrd="1" destOrd="0" presId="urn:microsoft.com/office/officeart/2005/8/layout/process5"/>
    <dgm:cxn modelId="{7BE04254-E4B0-4049-98DA-F4BE5BDE6E77}" type="presOf" srcId="{F6C74ACD-E788-4D8E-BC51-B9BFF80127A4}" destId="{C8FA7853-4915-4FB7-9B82-C1D4F466A2C3}" srcOrd="1" destOrd="0" presId="urn:microsoft.com/office/officeart/2005/8/layout/process5"/>
    <dgm:cxn modelId="{C7A8A2FC-987A-477B-9DDC-9571C0519B86}" type="presOf" srcId="{E95044CC-4A50-4683-A94F-30CE654E79B4}" destId="{3C33AB6A-9DF8-4712-A537-8A33D68D3022}" srcOrd="0" destOrd="0" presId="urn:microsoft.com/office/officeart/2005/8/layout/process5"/>
    <dgm:cxn modelId="{41D645E6-379C-4E2F-87BC-8CDAACE947EF}" srcId="{B3C4FE2E-12AE-459F-84F9-653F006A0B50}" destId="{7B3788EB-D4A6-44FE-8C32-2832223D8CE9}" srcOrd="0" destOrd="0" parTransId="{A7C20C1C-72F4-468A-AF5A-5F57AD0FCD1E}" sibTransId="{F6C74ACD-E788-4D8E-BC51-B9BFF80127A4}"/>
    <dgm:cxn modelId="{939D2AC9-9D20-4D30-A8D5-D53B3BF32A4B}" type="presOf" srcId="{00E66E9D-A43F-4978-BD14-8BE04C37717A}" destId="{A5B3761C-1329-4824-9F83-2BDFBDFBBDFD}" srcOrd="0" destOrd="0" presId="urn:microsoft.com/office/officeart/2005/8/layout/process5"/>
    <dgm:cxn modelId="{C578DC4B-5C1E-44D9-98BB-419C8B5EFE12}" type="presParOf" srcId="{3EB25B27-8D45-4A60-AA77-BF01C1937746}" destId="{03E7062B-55A3-480B-AC62-4F3D6AE4D9EF}" srcOrd="0" destOrd="0" presId="urn:microsoft.com/office/officeart/2005/8/layout/process5"/>
    <dgm:cxn modelId="{F445B128-FAD0-4686-8FCF-FD06243B1246}" type="presParOf" srcId="{3EB25B27-8D45-4A60-AA77-BF01C1937746}" destId="{CF5BBA57-4378-49A6-83B4-D14486A19661}" srcOrd="1" destOrd="0" presId="urn:microsoft.com/office/officeart/2005/8/layout/process5"/>
    <dgm:cxn modelId="{DD0471B0-99EA-4634-8A9E-A92F1B3242CE}" type="presParOf" srcId="{CF5BBA57-4378-49A6-83B4-D14486A19661}" destId="{C8FA7853-4915-4FB7-9B82-C1D4F466A2C3}" srcOrd="0" destOrd="0" presId="urn:microsoft.com/office/officeart/2005/8/layout/process5"/>
    <dgm:cxn modelId="{D3E49BB1-AA36-452B-B56C-15F44D151C90}" type="presParOf" srcId="{3EB25B27-8D45-4A60-AA77-BF01C1937746}" destId="{A5B3761C-1329-4824-9F83-2BDFBDFBBDFD}" srcOrd="2" destOrd="0" presId="urn:microsoft.com/office/officeart/2005/8/layout/process5"/>
    <dgm:cxn modelId="{5E34EC79-FB60-4E08-80C8-F5828D67C22D}" type="presParOf" srcId="{3EB25B27-8D45-4A60-AA77-BF01C1937746}" destId="{C0A681EC-BF6D-4401-A71D-8A30C309D1F7}" srcOrd="3" destOrd="0" presId="urn:microsoft.com/office/officeart/2005/8/layout/process5"/>
    <dgm:cxn modelId="{3B0C2B32-C51F-48EE-9E9C-AF62F693F4E1}" type="presParOf" srcId="{C0A681EC-BF6D-4401-A71D-8A30C309D1F7}" destId="{8ACAF1BA-5EBF-45C7-B450-79336B889A36}" srcOrd="0" destOrd="0" presId="urn:microsoft.com/office/officeart/2005/8/layout/process5"/>
    <dgm:cxn modelId="{610D6330-29C0-4E8C-8751-2D442214B494}" type="presParOf" srcId="{3EB25B27-8D45-4A60-AA77-BF01C1937746}" destId="{DD450F55-1995-4D09-8DB9-ECFED2149E2C}" srcOrd="4" destOrd="0" presId="urn:microsoft.com/office/officeart/2005/8/layout/process5"/>
    <dgm:cxn modelId="{69EE5A28-C4AA-4499-92EC-3C01A864C670}" type="presParOf" srcId="{3EB25B27-8D45-4A60-AA77-BF01C1937746}" destId="{46AE2352-D157-40E7-AE5A-B3039BBC6DB0}" srcOrd="5" destOrd="0" presId="urn:microsoft.com/office/officeart/2005/8/layout/process5"/>
    <dgm:cxn modelId="{B3F2E8AD-CC62-4045-8EAA-9802B8A21515}" type="presParOf" srcId="{46AE2352-D157-40E7-AE5A-B3039BBC6DB0}" destId="{CC540D9D-80D6-4B0A-8CA7-4E79405FFC80}" srcOrd="0" destOrd="0" presId="urn:microsoft.com/office/officeart/2005/8/layout/process5"/>
    <dgm:cxn modelId="{0A19A850-B539-43F2-AF5D-713CF2887794}" type="presParOf" srcId="{3EB25B27-8D45-4A60-AA77-BF01C1937746}" destId="{D9BC3250-F5AA-45EA-9420-3DD71DDB7803}" srcOrd="6" destOrd="0" presId="urn:microsoft.com/office/officeart/2005/8/layout/process5"/>
    <dgm:cxn modelId="{08D2977C-EB27-456D-A084-A149CF5E0C9B}" type="presParOf" srcId="{3EB25B27-8D45-4A60-AA77-BF01C1937746}" destId="{3C33AB6A-9DF8-4712-A537-8A33D68D3022}" srcOrd="7" destOrd="0" presId="urn:microsoft.com/office/officeart/2005/8/layout/process5"/>
    <dgm:cxn modelId="{7F4B0717-37EA-4AD2-A36B-7593A7F585B8}" type="presParOf" srcId="{3C33AB6A-9DF8-4712-A537-8A33D68D3022}" destId="{F0BEF0BE-550F-40AA-B1A3-E9DF220188B9}" srcOrd="0" destOrd="0" presId="urn:microsoft.com/office/officeart/2005/8/layout/process5"/>
    <dgm:cxn modelId="{FFD5AB0C-644C-4FEF-B527-DC1C90184ED9}" type="presParOf" srcId="{3EB25B27-8D45-4A60-AA77-BF01C1937746}" destId="{52E0BE41-A7C9-4B73-A5C1-7E72471E3D40}" srcOrd="8" destOrd="0" presId="urn:microsoft.com/office/officeart/2005/8/layout/process5"/>
    <dgm:cxn modelId="{7052B1F5-13E8-448B-8AA4-E7EED181A51D}" type="presParOf" srcId="{3EB25B27-8D45-4A60-AA77-BF01C1937746}" destId="{41E1E7B1-FC7B-48BF-B494-D2CC2742FE37}" srcOrd="9" destOrd="0" presId="urn:microsoft.com/office/officeart/2005/8/layout/process5"/>
    <dgm:cxn modelId="{953B9DED-0204-44C7-B6A7-79B9095117BF}" type="presParOf" srcId="{41E1E7B1-FC7B-48BF-B494-D2CC2742FE37}" destId="{C8708EFF-339C-405E-9D42-A82048351EB7}" srcOrd="0" destOrd="0" presId="urn:microsoft.com/office/officeart/2005/8/layout/process5"/>
    <dgm:cxn modelId="{E1CED4F0-2663-414D-86BD-4D15913BCADB}" type="presParOf" srcId="{3EB25B27-8D45-4A60-AA77-BF01C1937746}" destId="{D3D9D5C2-F734-47E6-A27B-B12A118FD0A4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C4FE2E-12AE-459F-84F9-653F006A0B50}" type="doc">
      <dgm:prSet loTypeId="urn:microsoft.com/office/officeart/2005/8/layout/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5242A03-949F-4D07-A267-80D6EA319FCC}">
      <dgm:prSet phldrT="[Текст]"/>
      <dgm:spPr/>
      <dgm:t>
        <a:bodyPr/>
        <a:lstStyle/>
        <a:p>
          <a:r>
            <a:rPr lang="ru-RU" dirty="0" smtClean="0"/>
            <a:t>8. На этом этапе зрители уже устали от напряженной умственной работы, необходимо дать им немного времени передохнуть. Так что слайдов по методике может быть и 2 и 3 в этом месте</a:t>
          </a:r>
          <a:endParaRPr lang="ru-RU" dirty="0"/>
        </a:p>
      </dgm:t>
    </dgm:pt>
    <dgm:pt modelId="{83C4FE46-A88D-401E-B647-9E92D3744D84}" type="parTrans" cxnId="{BFD87BCC-2F43-483C-901F-45AE3876D58F}">
      <dgm:prSet/>
      <dgm:spPr/>
      <dgm:t>
        <a:bodyPr/>
        <a:lstStyle/>
        <a:p>
          <a:endParaRPr lang="ru-RU"/>
        </a:p>
      </dgm:t>
    </dgm:pt>
    <dgm:pt modelId="{A9A78968-1720-4EA1-BF34-47CE1F1B31D1}" type="sibTrans" cxnId="{BFD87BCC-2F43-483C-901F-45AE3876D58F}">
      <dgm:prSet/>
      <dgm:spPr/>
      <dgm:t>
        <a:bodyPr/>
        <a:lstStyle/>
        <a:p>
          <a:endParaRPr lang="ru-RU"/>
        </a:p>
      </dgm:t>
    </dgm:pt>
    <dgm:pt modelId="{C830208F-846D-4001-A8F8-468D81806985}">
      <dgm:prSet phldrT="[Текст]"/>
      <dgm:spPr/>
      <dgm:t>
        <a:bodyPr/>
        <a:lstStyle/>
        <a:p>
          <a:r>
            <a:rPr lang="ru-RU" dirty="0" smtClean="0"/>
            <a:t>9. После очередного краткого методического экскурса снова переходим к работе с залом. На этот раз предлагаем еще более сложное, но при этом и более интересное задание. </a:t>
          </a:r>
          <a:endParaRPr lang="ru-RU" dirty="0"/>
        </a:p>
      </dgm:t>
    </dgm:pt>
    <dgm:pt modelId="{576FE3F7-C8EB-4283-9E15-A335214A515A}" type="parTrans" cxnId="{4D6D028B-83A8-4B6F-A6A3-69F01B680EFF}">
      <dgm:prSet/>
      <dgm:spPr/>
      <dgm:t>
        <a:bodyPr/>
        <a:lstStyle/>
        <a:p>
          <a:endParaRPr lang="ru-RU"/>
        </a:p>
      </dgm:t>
    </dgm:pt>
    <dgm:pt modelId="{FF11475F-B18B-4584-AB90-05454F959FF4}" type="sibTrans" cxnId="{4D6D028B-83A8-4B6F-A6A3-69F01B680EFF}">
      <dgm:prSet/>
      <dgm:spPr/>
      <dgm:t>
        <a:bodyPr/>
        <a:lstStyle/>
        <a:p>
          <a:endParaRPr lang="ru-RU"/>
        </a:p>
      </dgm:t>
    </dgm:pt>
    <dgm:pt modelId="{952A18E1-2D94-4C84-9178-ABA9EB5A4908}">
      <dgm:prSet phldrT="[Текст]"/>
      <dgm:spPr/>
      <dgm:t>
        <a:bodyPr/>
        <a:lstStyle/>
        <a:p>
          <a:r>
            <a:rPr lang="ru-RU" dirty="0" smtClean="0"/>
            <a:t>10. </a:t>
          </a:r>
          <a:r>
            <a:rPr lang="ru-RU" b="1" dirty="0" smtClean="0">
              <a:solidFill>
                <a:srgbClr val="FF0000"/>
              </a:solidFill>
            </a:rPr>
            <a:t>ПОКА ФОКУС-ГРУППЫ РАБОТАЮТ КОНКУРСАНТ НЕ МОЖЕТ МОЛЧА СТОЯТЬ НА СЦЕНЕ</a:t>
          </a:r>
          <a:r>
            <a:rPr lang="ru-RU" dirty="0" smtClean="0"/>
            <a:t>, он должен продолжать работу с залом или что-то рассказывать</a:t>
          </a:r>
          <a:endParaRPr lang="ru-RU" dirty="0"/>
        </a:p>
      </dgm:t>
    </dgm:pt>
    <dgm:pt modelId="{5AC0B290-E682-4C54-9F9B-3849AF8C4B60}" type="parTrans" cxnId="{D6AE255D-9AD7-45E4-9A3E-CFE5AC7D2956}">
      <dgm:prSet/>
      <dgm:spPr/>
      <dgm:t>
        <a:bodyPr/>
        <a:lstStyle/>
        <a:p>
          <a:endParaRPr lang="ru-RU"/>
        </a:p>
      </dgm:t>
    </dgm:pt>
    <dgm:pt modelId="{E01E1031-25FA-48BD-85AE-A5A5BFC06CFF}" type="sibTrans" cxnId="{D6AE255D-9AD7-45E4-9A3E-CFE5AC7D2956}">
      <dgm:prSet/>
      <dgm:spPr/>
      <dgm:t>
        <a:bodyPr/>
        <a:lstStyle/>
        <a:p>
          <a:endParaRPr lang="ru-RU"/>
        </a:p>
      </dgm:t>
    </dgm:pt>
    <dgm:pt modelId="{F110007E-4873-4345-876A-C1EF6EFAC209}">
      <dgm:prSet phldrT="[Текст]"/>
      <dgm:spPr/>
      <dgm:t>
        <a:bodyPr/>
        <a:lstStyle/>
        <a:p>
          <a:r>
            <a:rPr lang="ru-RU" dirty="0" smtClean="0"/>
            <a:t>Вот в этот момент</a:t>
          </a:r>
        </a:p>
        <a:p>
          <a:r>
            <a:rPr lang="ru-RU" b="1" dirty="0" smtClean="0">
              <a:solidFill>
                <a:srgbClr val="FF0000"/>
              </a:solidFill>
            </a:rPr>
            <a:t>МОЖНО ВЫЗВАТЬ НА СЦЕНУ ФОКУС-ГРУППЫ, ЕСЛИ ОНИ ВАМ НУЖНЫ</a:t>
          </a:r>
          <a:endParaRPr lang="ru-RU" b="1" dirty="0">
            <a:solidFill>
              <a:srgbClr val="FF0000"/>
            </a:solidFill>
          </a:endParaRPr>
        </a:p>
      </dgm:t>
    </dgm:pt>
    <dgm:pt modelId="{F929C542-9006-45C8-A9A2-2653B82E8FBA}" type="parTrans" cxnId="{B7DFDC71-B844-4F16-8F60-670699EF6E20}">
      <dgm:prSet/>
      <dgm:spPr/>
      <dgm:t>
        <a:bodyPr/>
        <a:lstStyle/>
        <a:p>
          <a:endParaRPr lang="ru-RU"/>
        </a:p>
      </dgm:t>
    </dgm:pt>
    <dgm:pt modelId="{E3FD226D-B8B0-461F-9E53-EB701961922D}" type="sibTrans" cxnId="{B7DFDC71-B844-4F16-8F60-670699EF6E20}">
      <dgm:prSet/>
      <dgm:spPr/>
      <dgm:t>
        <a:bodyPr/>
        <a:lstStyle/>
        <a:p>
          <a:endParaRPr lang="ru-RU"/>
        </a:p>
      </dgm:t>
    </dgm:pt>
    <dgm:pt modelId="{C4BE43EC-4B69-4B0C-B665-6A4C5B155D4C}">
      <dgm:prSet phldrT="[Текст]"/>
      <dgm:spPr/>
      <dgm:t>
        <a:bodyPr/>
        <a:lstStyle/>
        <a:p>
          <a:r>
            <a:rPr lang="ru-RU" dirty="0" smtClean="0"/>
            <a:t>11. Здесь снова возвращаемся к слайду, на котором давали задания фокус-группам и проверяем, что у них получилось</a:t>
          </a:r>
          <a:endParaRPr lang="ru-RU" dirty="0"/>
        </a:p>
      </dgm:t>
    </dgm:pt>
    <dgm:pt modelId="{B6364B4C-1F97-48B4-83D0-EA98F739AF72}" type="parTrans" cxnId="{7B565B68-C339-42B0-8EBB-37A02A79A49E}">
      <dgm:prSet/>
      <dgm:spPr/>
      <dgm:t>
        <a:bodyPr/>
        <a:lstStyle/>
        <a:p>
          <a:endParaRPr lang="ru-RU"/>
        </a:p>
      </dgm:t>
    </dgm:pt>
    <dgm:pt modelId="{969D7E4A-8AE4-4EB2-8FDF-5B8EC54C288C}" type="sibTrans" cxnId="{7B565B68-C339-42B0-8EBB-37A02A79A49E}">
      <dgm:prSet/>
      <dgm:spPr/>
      <dgm:t>
        <a:bodyPr/>
        <a:lstStyle/>
        <a:p>
          <a:endParaRPr lang="ru-RU"/>
        </a:p>
      </dgm:t>
    </dgm:pt>
    <dgm:pt modelId="{9EBFBA27-0E0A-49DC-B2A1-C95B32FFE5AC}">
      <dgm:prSet phldrT="[Текст]"/>
      <dgm:spPr/>
      <dgm:t>
        <a:bodyPr/>
        <a:lstStyle/>
        <a:p>
          <a:r>
            <a:rPr lang="ru-RU" dirty="0" smtClean="0"/>
            <a:t>12. </a:t>
          </a:r>
          <a:r>
            <a:rPr lang="ru-RU" b="1" dirty="0" smtClean="0">
              <a:solidFill>
                <a:srgbClr val="FF0000"/>
              </a:solidFill>
            </a:rPr>
            <a:t>НА ПОСЛЕДНЕМ СЛАЙДЕ ПОДВОДИМ ОБЩИЙ ИТОГ</a:t>
          </a:r>
          <a:r>
            <a:rPr lang="ru-RU" dirty="0" smtClean="0"/>
            <a:t>, то есть осуществляем что-то вроде рефлексии все рассказанного и сделанного в ходе мастер-класса</a:t>
          </a:r>
          <a:endParaRPr lang="ru-RU" dirty="0"/>
        </a:p>
      </dgm:t>
    </dgm:pt>
    <dgm:pt modelId="{5A220C8B-E580-4EBE-9D38-97FF243852C8}" type="parTrans" cxnId="{38332182-C998-4AA9-A2D5-80C35972027D}">
      <dgm:prSet/>
      <dgm:spPr/>
      <dgm:t>
        <a:bodyPr/>
        <a:lstStyle/>
        <a:p>
          <a:endParaRPr lang="ru-RU"/>
        </a:p>
      </dgm:t>
    </dgm:pt>
    <dgm:pt modelId="{A68885F8-5311-4658-92D4-E07F0A71E124}" type="sibTrans" cxnId="{38332182-C998-4AA9-A2D5-80C35972027D}">
      <dgm:prSet/>
      <dgm:spPr/>
      <dgm:t>
        <a:bodyPr/>
        <a:lstStyle/>
        <a:p>
          <a:endParaRPr lang="ru-RU"/>
        </a:p>
      </dgm:t>
    </dgm:pt>
    <dgm:pt modelId="{3EB25B27-8D45-4A60-AA77-BF01C1937746}" type="pres">
      <dgm:prSet presAssocID="{B3C4FE2E-12AE-459F-84F9-653F006A0B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DDB67E-C0D1-4ABD-A8F4-7AD708EE53EA}" type="pres">
      <dgm:prSet presAssocID="{65242A03-949F-4D07-A267-80D6EA319FCC}" presName="node" presStyleLbl="node1" presStyleIdx="0" presStyleCnt="6" custScaleY="11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1A8BC-BB32-4594-93A2-180FA6B39534}" type="pres">
      <dgm:prSet presAssocID="{A9A78968-1720-4EA1-BF34-47CE1F1B31D1}" presName="sibTrans" presStyleLbl="sibTrans2D1" presStyleIdx="0" presStyleCnt="5"/>
      <dgm:spPr/>
      <dgm:t>
        <a:bodyPr/>
        <a:lstStyle/>
        <a:p>
          <a:endParaRPr lang="ru-RU"/>
        </a:p>
      </dgm:t>
    </dgm:pt>
    <dgm:pt modelId="{62BE042E-1D52-4013-84CC-C218BEE21C90}" type="pres">
      <dgm:prSet presAssocID="{A9A78968-1720-4EA1-BF34-47CE1F1B31D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498FD685-75B3-440A-B916-1421C03E456D}" type="pres">
      <dgm:prSet presAssocID="{C830208F-846D-4001-A8F8-468D81806985}" presName="node" presStyleLbl="node1" presStyleIdx="1" presStyleCnt="6" custScaleY="11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9C2EB-BF98-499A-9CE2-F61787751016}" type="pres">
      <dgm:prSet presAssocID="{FF11475F-B18B-4584-AB90-05454F959FF4}" presName="sibTrans" presStyleLbl="sibTrans2D1" presStyleIdx="1" presStyleCnt="5"/>
      <dgm:spPr/>
      <dgm:t>
        <a:bodyPr/>
        <a:lstStyle/>
        <a:p>
          <a:endParaRPr lang="ru-RU"/>
        </a:p>
      </dgm:t>
    </dgm:pt>
    <dgm:pt modelId="{B8FF670F-B411-4608-A0BD-F8142E859748}" type="pres">
      <dgm:prSet presAssocID="{FF11475F-B18B-4584-AB90-05454F959FF4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021F225-B2F3-42CF-BBF3-59FA583153CE}" type="pres">
      <dgm:prSet presAssocID="{F110007E-4873-4345-876A-C1EF6EFAC209}" presName="node" presStyleLbl="node1" presStyleIdx="2" presStyleCnt="6" custScaleY="11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E167B-1AF5-450A-980D-640E353010C2}" type="pres">
      <dgm:prSet presAssocID="{E3FD226D-B8B0-461F-9E53-EB701961922D}" presName="sibTrans" presStyleLbl="sibTrans2D1" presStyleIdx="2" presStyleCnt="5"/>
      <dgm:spPr/>
      <dgm:t>
        <a:bodyPr/>
        <a:lstStyle/>
        <a:p>
          <a:endParaRPr lang="ru-RU"/>
        </a:p>
      </dgm:t>
    </dgm:pt>
    <dgm:pt modelId="{BFC983E5-EA72-41C5-A246-C637AA5BF526}" type="pres">
      <dgm:prSet presAssocID="{E3FD226D-B8B0-461F-9E53-EB701961922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912C235-0F78-404A-B056-4B0A91A81458}" type="pres">
      <dgm:prSet presAssocID="{952A18E1-2D94-4C84-9178-ABA9EB5A4908}" presName="node" presStyleLbl="node1" presStyleIdx="3" presStyleCnt="6" custScaleY="11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AB4873-7C15-49A1-8AD0-C74DD526F250}" type="pres">
      <dgm:prSet presAssocID="{E01E1031-25FA-48BD-85AE-A5A5BFC06CFF}" presName="sibTrans" presStyleLbl="sibTrans2D1" presStyleIdx="3" presStyleCnt="5"/>
      <dgm:spPr/>
      <dgm:t>
        <a:bodyPr/>
        <a:lstStyle/>
        <a:p>
          <a:endParaRPr lang="ru-RU"/>
        </a:p>
      </dgm:t>
    </dgm:pt>
    <dgm:pt modelId="{A29B94BB-B83C-4A36-814E-80466EB2A99B}" type="pres">
      <dgm:prSet presAssocID="{E01E1031-25FA-48BD-85AE-A5A5BFC06CFF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32F2D945-AF10-4EED-BD43-4C40C1A48244}" type="pres">
      <dgm:prSet presAssocID="{C4BE43EC-4B69-4B0C-B665-6A4C5B155D4C}" presName="node" presStyleLbl="node1" presStyleIdx="4" presStyleCnt="6" custScaleY="11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9C0F8-632D-4CC4-AAE9-D94EA80495E2}" type="pres">
      <dgm:prSet presAssocID="{969D7E4A-8AE4-4EB2-8FDF-5B8EC54C288C}" presName="sibTrans" presStyleLbl="sibTrans2D1" presStyleIdx="4" presStyleCnt="5"/>
      <dgm:spPr/>
      <dgm:t>
        <a:bodyPr/>
        <a:lstStyle/>
        <a:p>
          <a:endParaRPr lang="ru-RU"/>
        </a:p>
      </dgm:t>
    </dgm:pt>
    <dgm:pt modelId="{109C31A8-E5E3-450E-9298-C7818A8E1905}" type="pres">
      <dgm:prSet presAssocID="{969D7E4A-8AE4-4EB2-8FDF-5B8EC54C288C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01CFB8D1-70FA-479F-9348-FCB94B272040}" type="pres">
      <dgm:prSet presAssocID="{9EBFBA27-0E0A-49DC-B2A1-C95B32FFE5AC}" presName="node" presStyleLbl="node1" presStyleIdx="5" presStyleCnt="6" custScaleY="11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05B3D7-CB9B-4365-8F54-6CF39EAACBBD}" type="presOf" srcId="{65242A03-949F-4D07-A267-80D6EA319FCC}" destId="{30DDB67E-C0D1-4ABD-A8F4-7AD708EE53EA}" srcOrd="0" destOrd="0" presId="urn:microsoft.com/office/officeart/2005/8/layout/process5"/>
    <dgm:cxn modelId="{5B836E27-862D-4060-97CC-065289D5D2C0}" type="presOf" srcId="{E01E1031-25FA-48BD-85AE-A5A5BFC06CFF}" destId="{A29B94BB-B83C-4A36-814E-80466EB2A99B}" srcOrd="1" destOrd="0" presId="urn:microsoft.com/office/officeart/2005/8/layout/process5"/>
    <dgm:cxn modelId="{726AF900-3C0B-4171-A190-A9F5142CE6A7}" type="presOf" srcId="{969D7E4A-8AE4-4EB2-8FDF-5B8EC54C288C}" destId="{CB79C0F8-632D-4CC4-AAE9-D94EA80495E2}" srcOrd="0" destOrd="0" presId="urn:microsoft.com/office/officeart/2005/8/layout/process5"/>
    <dgm:cxn modelId="{BBEB318E-CDA3-4074-AB7B-2BDF836C99C2}" type="presOf" srcId="{A9A78968-1720-4EA1-BF34-47CE1F1B31D1}" destId="{62BE042E-1D52-4013-84CC-C218BEE21C90}" srcOrd="1" destOrd="0" presId="urn:microsoft.com/office/officeart/2005/8/layout/process5"/>
    <dgm:cxn modelId="{3E5B68AC-32D3-47E0-AC35-F84B3C0EE838}" type="presOf" srcId="{FF11475F-B18B-4584-AB90-05454F959FF4}" destId="{6A99C2EB-BF98-499A-9CE2-F61787751016}" srcOrd="0" destOrd="0" presId="urn:microsoft.com/office/officeart/2005/8/layout/process5"/>
    <dgm:cxn modelId="{B7DFDC71-B844-4F16-8F60-670699EF6E20}" srcId="{B3C4FE2E-12AE-459F-84F9-653F006A0B50}" destId="{F110007E-4873-4345-876A-C1EF6EFAC209}" srcOrd="2" destOrd="0" parTransId="{F929C542-9006-45C8-A9A2-2653B82E8FBA}" sibTransId="{E3FD226D-B8B0-461F-9E53-EB701961922D}"/>
    <dgm:cxn modelId="{2E713979-346F-41C7-ACAE-801913619D7C}" type="presOf" srcId="{B3C4FE2E-12AE-459F-84F9-653F006A0B50}" destId="{3EB25B27-8D45-4A60-AA77-BF01C1937746}" srcOrd="0" destOrd="0" presId="urn:microsoft.com/office/officeart/2005/8/layout/process5"/>
    <dgm:cxn modelId="{3E403A14-FD18-49BA-9BB6-3AE668D6F34D}" type="presOf" srcId="{E3FD226D-B8B0-461F-9E53-EB701961922D}" destId="{BFC983E5-EA72-41C5-A246-C637AA5BF526}" srcOrd="1" destOrd="0" presId="urn:microsoft.com/office/officeart/2005/8/layout/process5"/>
    <dgm:cxn modelId="{F0B16862-6D07-450E-8DA9-6271A3709D21}" type="presOf" srcId="{969D7E4A-8AE4-4EB2-8FDF-5B8EC54C288C}" destId="{109C31A8-E5E3-450E-9298-C7818A8E1905}" srcOrd="1" destOrd="0" presId="urn:microsoft.com/office/officeart/2005/8/layout/process5"/>
    <dgm:cxn modelId="{DC8BD053-6F45-4A11-99C6-747299A41AD0}" type="presOf" srcId="{A9A78968-1720-4EA1-BF34-47CE1F1B31D1}" destId="{8561A8BC-BB32-4594-93A2-180FA6B39534}" srcOrd="0" destOrd="0" presId="urn:microsoft.com/office/officeart/2005/8/layout/process5"/>
    <dgm:cxn modelId="{7B565B68-C339-42B0-8EBB-37A02A79A49E}" srcId="{B3C4FE2E-12AE-459F-84F9-653F006A0B50}" destId="{C4BE43EC-4B69-4B0C-B665-6A4C5B155D4C}" srcOrd="4" destOrd="0" parTransId="{B6364B4C-1F97-48B4-83D0-EA98F739AF72}" sibTransId="{969D7E4A-8AE4-4EB2-8FDF-5B8EC54C288C}"/>
    <dgm:cxn modelId="{6ECA7F52-7C6B-4D24-9F20-94E5765E4659}" type="presOf" srcId="{C4BE43EC-4B69-4B0C-B665-6A4C5B155D4C}" destId="{32F2D945-AF10-4EED-BD43-4C40C1A48244}" srcOrd="0" destOrd="0" presId="urn:microsoft.com/office/officeart/2005/8/layout/process5"/>
    <dgm:cxn modelId="{F2B0EDAE-4547-4498-8538-EF82390414B2}" type="presOf" srcId="{E01E1031-25FA-48BD-85AE-A5A5BFC06CFF}" destId="{6AAB4873-7C15-49A1-8AD0-C74DD526F250}" srcOrd="0" destOrd="0" presId="urn:microsoft.com/office/officeart/2005/8/layout/process5"/>
    <dgm:cxn modelId="{BFD87BCC-2F43-483C-901F-45AE3876D58F}" srcId="{B3C4FE2E-12AE-459F-84F9-653F006A0B50}" destId="{65242A03-949F-4D07-A267-80D6EA319FCC}" srcOrd="0" destOrd="0" parTransId="{83C4FE46-A88D-401E-B647-9E92D3744D84}" sibTransId="{A9A78968-1720-4EA1-BF34-47CE1F1B31D1}"/>
    <dgm:cxn modelId="{3D2EE793-D5DD-4F14-9513-DFF4E060D956}" type="presOf" srcId="{9EBFBA27-0E0A-49DC-B2A1-C95B32FFE5AC}" destId="{01CFB8D1-70FA-479F-9348-FCB94B272040}" srcOrd="0" destOrd="0" presId="urn:microsoft.com/office/officeart/2005/8/layout/process5"/>
    <dgm:cxn modelId="{5CC20B8E-0DD6-428E-B377-B8D02C2DD1E1}" type="presOf" srcId="{E3FD226D-B8B0-461F-9E53-EB701961922D}" destId="{968E167B-1AF5-450A-980D-640E353010C2}" srcOrd="0" destOrd="0" presId="urn:microsoft.com/office/officeart/2005/8/layout/process5"/>
    <dgm:cxn modelId="{BE858985-8288-40E1-8707-2398BE31FC86}" type="presOf" srcId="{952A18E1-2D94-4C84-9178-ABA9EB5A4908}" destId="{1912C235-0F78-404A-B056-4B0A91A81458}" srcOrd="0" destOrd="0" presId="urn:microsoft.com/office/officeart/2005/8/layout/process5"/>
    <dgm:cxn modelId="{38332182-C998-4AA9-A2D5-80C35972027D}" srcId="{B3C4FE2E-12AE-459F-84F9-653F006A0B50}" destId="{9EBFBA27-0E0A-49DC-B2A1-C95B32FFE5AC}" srcOrd="5" destOrd="0" parTransId="{5A220C8B-E580-4EBE-9D38-97FF243852C8}" sibTransId="{A68885F8-5311-4658-92D4-E07F0A71E124}"/>
    <dgm:cxn modelId="{D6AE255D-9AD7-45E4-9A3E-CFE5AC7D2956}" srcId="{B3C4FE2E-12AE-459F-84F9-653F006A0B50}" destId="{952A18E1-2D94-4C84-9178-ABA9EB5A4908}" srcOrd="3" destOrd="0" parTransId="{5AC0B290-E682-4C54-9F9B-3849AF8C4B60}" sibTransId="{E01E1031-25FA-48BD-85AE-A5A5BFC06CFF}"/>
    <dgm:cxn modelId="{215DEF93-6FED-4C19-8BD0-31A908DFECDD}" type="presOf" srcId="{FF11475F-B18B-4584-AB90-05454F959FF4}" destId="{B8FF670F-B411-4608-A0BD-F8142E859748}" srcOrd="1" destOrd="0" presId="urn:microsoft.com/office/officeart/2005/8/layout/process5"/>
    <dgm:cxn modelId="{7452CBE4-B0BA-4E26-BBCF-F4F512E348FC}" type="presOf" srcId="{C830208F-846D-4001-A8F8-468D81806985}" destId="{498FD685-75B3-440A-B916-1421C03E456D}" srcOrd="0" destOrd="0" presId="urn:microsoft.com/office/officeart/2005/8/layout/process5"/>
    <dgm:cxn modelId="{4D6D028B-83A8-4B6F-A6A3-69F01B680EFF}" srcId="{B3C4FE2E-12AE-459F-84F9-653F006A0B50}" destId="{C830208F-846D-4001-A8F8-468D81806985}" srcOrd="1" destOrd="0" parTransId="{576FE3F7-C8EB-4283-9E15-A335214A515A}" sibTransId="{FF11475F-B18B-4584-AB90-05454F959FF4}"/>
    <dgm:cxn modelId="{890D3C2D-D9E5-4C59-8304-D9DE8705BB4E}" type="presOf" srcId="{F110007E-4873-4345-876A-C1EF6EFAC209}" destId="{B021F225-B2F3-42CF-BBF3-59FA583153CE}" srcOrd="0" destOrd="0" presId="urn:microsoft.com/office/officeart/2005/8/layout/process5"/>
    <dgm:cxn modelId="{30BE8A5E-9D35-4374-ABCC-82D0455CCBF2}" type="presParOf" srcId="{3EB25B27-8D45-4A60-AA77-BF01C1937746}" destId="{30DDB67E-C0D1-4ABD-A8F4-7AD708EE53EA}" srcOrd="0" destOrd="0" presId="urn:microsoft.com/office/officeart/2005/8/layout/process5"/>
    <dgm:cxn modelId="{17456ACF-CF54-4198-8FE7-1CCAF1AD1843}" type="presParOf" srcId="{3EB25B27-8D45-4A60-AA77-BF01C1937746}" destId="{8561A8BC-BB32-4594-93A2-180FA6B39534}" srcOrd="1" destOrd="0" presId="urn:microsoft.com/office/officeart/2005/8/layout/process5"/>
    <dgm:cxn modelId="{DC61A588-954B-4835-AFAB-BE16ACEF4704}" type="presParOf" srcId="{8561A8BC-BB32-4594-93A2-180FA6B39534}" destId="{62BE042E-1D52-4013-84CC-C218BEE21C90}" srcOrd="0" destOrd="0" presId="urn:microsoft.com/office/officeart/2005/8/layout/process5"/>
    <dgm:cxn modelId="{0F88CCFE-AF76-4711-BCAD-97EDC05BFA52}" type="presParOf" srcId="{3EB25B27-8D45-4A60-AA77-BF01C1937746}" destId="{498FD685-75B3-440A-B916-1421C03E456D}" srcOrd="2" destOrd="0" presId="urn:microsoft.com/office/officeart/2005/8/layout/process5"/>
    <dgm:cxn modelId="{3031763D-A7DD-45D5-8137-DA3D01509FB8}" type="presParOf" srcId="{3EB25B27-8D45-4A60-AA77-BF01C1937746}" destId="{6A99C2EB-BF98-499A-9CE2-F61787751016}" srcOrd="3" destOrd="0" presId="urn:microsoft.com/office/officeart/2005/8/layout/process5"/>
    <dgm:cxn modelId="{2C82BDCE-42AA-42C2-8EB2-21CFAA0F1421}" type="presParOf" srcId="{6A99C2EB-BF98-499A-9CE2-F61787751016}" destId="{B8FF670F-B411-4608-A0BD-F8142E859748}" srcOrd="0" destOrd="0" presId="urn:microsoft.com/office/officeart/2005/8/layout/process5"/>
    <dgm:cxn modelId="{7BAEB50F-2430-4857-91BE-4E36F1D5796B}" type="presParOf" srcId="{3EB25B27-8D45-4A60-AA77-BF01C1937746}" destId="{B021F225-B2F3-42CF-BBF3-59FA583153CE}" srcOrd="4" destOrd="0" presId="urn:microsoft.com/office/officeart/2005/8/layout/process5"/>
    <dgm:cxn modelId="{CECE521C-522F-419D-BE12-1F488E061030}" type="presParOf" srcId="{3EB25B27-8D45-4A60-AA77-BF01C1937746}" destId="{968E167B-1AF5-450A-980D-640E353010C2}" srcOrd="5" destOrd="0" presId="urn:microsoft.com/office/officeart/2005/8/layout/process5"/>
    <dgm:cxn modelId="{66C63031-0B06-491D-AB53-838EC4374F3F}" type="presParOf" srcId="{968E167B-1AF5-450A-980D-640E353010C2}" destId="{BFC983E5-EA72-41C5-A246-C637AA5BF526}" srcOrd="0" destOrd="0" presId="urn:microsoft.com/office/officeart/2005/8/layout/process5"/>
    <dgm:cxn modelId="{C252DD98-170F-4008-81BD-43F8A3888039}" type="presParOf" srcId="{3EB25B27-8D45-4A60-AA77-BF01C1937746}" destId="{1912C235-0F78-404A-B056-4B0A91A81458}" srcOrd="6" destOrd="0" presId="urn:microsoft.com/office/officeart/2005/8/layout/process5"/>
    <dgm:cxn modelId="{34E3F775-8BE9-4DB6-A5A0-5F7D0F70A6C4}" type="presParOf" srcId="{3EB25B27-8D45-4A60-AA77-BF01C1937746}" destId="{6AAB4873-7C15-49A1-8AD0-C74DD526F250}" srcOrd="7" destOrd="0" presId="urn:microsoft.com/office/officeart/2005/8/layout/process5"/>
    <dgm:cxn modelId="{A9BAD3F7-5EAC-46F6-B1B4-C95DF253FFE5}" type="presParOf" srcId="{6AAB4873-7C15-49A1-8AD0-C74DD526F250}" destId="{A29B94BB-B83C-4A36-814E-80466EB2A99B}" srcOrd="0" destOrd="0" presId="urn:microsoft.com/office/officeart/2005/8/layout/process5"/>
    <dgm:cxn modelId="{564A73F0-75F4-44E3-9587-91AA7087C496}" type="presParOf" srcId="{3EB25B27-8D45-4A60-AA77-BF01C1937746}" destId="{32F2D945-AF10-4EED-BD43-4C40C1A48244}" srcOrd="8" destOrd="0" presId="urn:microsoft.com/office/officeart/2005/8/layout/process5"/>
    <dgm:cxn modelId="{284E5328-DD76-4DA3-ADFF-46EA683A5370}" type="presParOf" srcId="{3EB25B27-8D45-4A60-AA77-BF01C1937746}" destId="{CB79C0F8-632D-4CC4-AAE9-D94EA80495E2}" srcOrd="9" destOrd="0" presId="urn:microsoft.com/office/officeart/2005/8/layout/process5"/>
    <dgm:cxn modelId="{BEA6F748-9333-49A8-9E89-8639ABBE3818}" type="presParOf" srcId="{CB79C0F8-632D-4CC4-AAE9-D94EA80495E2}" destId="{109C31A8-E5E3-450E-9298-C7818A8E1905}" srcOrd="0" destOrd="0" presId="urn:microsoft.com/office/officeart/2005/8/layout/process5"/>
    <dgm:cxn modelId="{26E47EE9-F4B3-43DF-B437-A602CCA8532C}" type="presParOf" srcId="{3EB25B27-8D45-4A60-AA77-BF01C1937746}" destId="{01CFB8D1-70FA-479F-9348-FCB94B272040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5916F-F463-46F4-B1BB-B2ED949C4662}">
      <dsp:nvSpPr>
        <dsp:cNvPr id="0" name=""/>
        <dsp:cNvSpPr/>
      </dsp:nvSpPr>
      <dsp:spPr>
        <a:xfrm>
          <a:off x="68138" y="208471"/>
          <a:ext cx="2950182" cy="358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С чего начинается обобщение опыта?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78638" y="218971"/>
        <a:ext cx="2929182" cy="337511"/>
      </dsp:txXfrm>
    </dsp:sp>
    <dsp:sp modelId="{AE66410A-3277-4C6F-BA47-B670C6F7F836}">
      <dsp:nvSpPr>
        <dsp:cNvPr id="0" name=""/>
        <dsp:cNvSpPr/>
      </dsp:nvSpPr>
      <dsp:spPr>
        <a:xfrm rot="19457599">
          <a:off x="2985122" y="277597"/>
          <a:ext cx="353206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353206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52895" y="275824"/>
        <a:ext cx="17660" cy="17660"/>
      </dsp:txXfrm>
    </dsp:sp>
    <dsp:sp modelId="{89A9E465-CE7A-41B0-94E7-24812609A047}">
      <dsp:nvSpPr>
        <dsp:cNvPr id="0" name=""/>
        <dsp:cNvSpPr/>
      </dsp:nvSpPr>
      <dsp:spPr>
        <a:xfrm>
          <a:off x="3305130" y="2327"/>
          <a:ext cx="2981652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с ПРОБЛЕМЫ, т. е. актуальности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15630" y="12827"/>
        <a:ext cx="2960652" cy="337511"/>
      </dsp:txXfrm>
    </dsp:sp>
    <dsp:sp modelId="{7FAFB56F-3BF3-44E5-B7B7-86DBB290B592}">
      <dsp:nvSpPr>
        <dsp:cNvPr id="0" name=""/>
        <dsp:cNvSpPr/>
      </dsp:nvSpPr>
      <dsp:spPr>
        <a:xfrm rot="2142401">
          <a:off x="2985122" y="483741"/>
          <a:ext cx="353206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353206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52895" y="481968"/>
        <a:ext cx="17660" cy="17660"/>
      </dsp:txXfrm>
    </dsp:sp>
    <dsp:sp modelId="{852F176A-EA49-4825-A7AC-56FDB0E6E50E}">
      <dsp:nvSpPr>
        <dsp:cNvPr id="0" name=""/>
        <dsp:cNvSpPr/>
      </dsp:nvSpPr>
      <dsp:spPr>
        <a:xfrm>
          <a:off x="3305130" y="414615"/>
          <a:ext cx="2981652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из проблемы вытекает ТЕМЫ опыта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15630" y="425115"/>
        <a:ext cx="2960652" cy="337511"/>
      </dsp:txXfrm>
    </dsp:sp>
    <dsp:sp modelId="{80D505F2-8525-49DC-8BA9-1AC407BC47CD}">
      <dsp:nvSpPr>
        <dsp:cNvPr id="0" name=""/>
        <dsp:cNvSpPr/>
      </dsp:nvSpPr>
      <dsp:spPr>
        <a:xfrm>
          <a:off x="1016408" y="813358"/>
          <a:ext cx="2043199" cy="358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У проблемы есть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1026908" y="823858"/>
        <a:ext cx="2022199" cy="337511"/>
      </dsp:txXfrm>
    </dsp:sp>
    <dsp:sp modelId="{EE728146-85D0-4BE9-9460-A36DAA7F3688}">
      <dsp:nvSpPr>
        <dsp:cNvPr id="0" name=""/>
        <dsp:cNvSpPr/>
      </dsp:nvSpPr>
      <dsp:spPr>
        <a:xfrm>
          <a:off x="3059607" y="985557"/>
          <a:ext cx="286809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286809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95841" y="985444"/>
        <a:ext cx="14340" cy="14340"/>
      </dsp:txXfrm>
    </dsp:sp>
    <dsp:sp modelId="{981FF526-5595-4726-A398-3E7EFDCF68F8}">
      <dsp:nvSpPr>
        <dsp:cNvPr id="0" name=""/>
        <dsp:cNvSpPr/>
      </dsp:nvSpPr>
      <dsp:spPr>
        <a:xfrm>
          <a:off x="3346416" y="813358"/>
          <a:ext cx="2064996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ПРИЧИНЫ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56916" y="823858"/>
        <a:ext cx="2043996" cy="337511"/>
      </dsp:txXfrm>
    </dsp:sp>
    <dsp:sp modelId="{3320E56C-5D00-47B6-A9C7-3A008A8148C2}">
      <dsp:nvSpPr>
        <dsp:cNvPr id="0" name=""/>
        <dsp:cNvSpPr/>
      </dsp:nvSpPr>
      <dsp:spPr>
        <a:xfrm>
          <a:off x="1016408" y="1431791"/>
          <a:ext cx="2043199" cy="358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У ОПЫТА есть 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1026908" y="1442291"/>
        <a:ext cx="2022199" cy="337511"/>
      </dsp:txXfrm>
    </dsp:sp>
    <dsp:sp modelId="{17682B79-3B35-48A3-BC81-34B3777FDBA0}">
      <dsp:nvSpPr>
        <dsp:cNvPr id="0" name=""/>
        <dsp:cNvSpPr/>
      </dsp:nvSpPr>
      <dsp:spPr>
        <a:xfrm rot="19457599">
          <a:off x="3026408" y="1500917"/>
          <a:ext cx="353206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353206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94181" y="1499144"/>
        <a:ext cx="17660" cy="17660"/>
      </dsp:txXfrm>
    </dsp:sp>
    <dsp:sp modelId="{DF37D2CD-CFC4-43C8-95DC-641048338237}">
      <dsp:nvSpPr>
        <dsp:cNvPr id="0" name=""/>
        <dsp:cNvSpPr/>
      </dsp:nvSpPr>
      <dsp:spPr>
        <a:xfrm>
          <a:off x="3346416" y="1225647"/>
          <a:ext cx="2064996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ЦЕЛЬ 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56916" y="1236147"/>
        <a:ext cx="2043996" cy="337511"/>
      </dsp:txXfrm>
    </dsp:sp>
    <dsp:sp modelId="{9AC1F988-3B43-4844-A658-EB24B255D7F2}">
      <dsp:nvSpPr>
        <dsp:cNvPr id="0" name=""/>
        <dsp:cNvSpPr/>
      </dsp:nvSpPr>
      <dsp:spPr>
        <a:xfrm rot="2142401">
          <a:off x="3026408" y="1707061"/>
          <a:ext cx="353206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353206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94181" y="1705288"/>
        <a:ext cx="17660" cy="17660"/>
      </dsp:txXfrm>
    </dsp:sp>
    <dsp:sp modelId="{4E21F468-04CF-4302-9463-61D754376C8F}">
      <dsp:nvSpPr>
        <dsp:cNvPr id="0" name=""/>
        <dsp:cNvSpPr/>
      </dsp:nvSpPr>
      <dsp:spPr>
        <a:xfrm>
          <a:off x="3346416" y="1637935"/>
          <a:ext cx="2064996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ЗАДАЧИ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56916" y="1648435"/>
        <a:ext cx="2043996" cy="337511"/>
      </dsp:txXfrm>
    </dsp:sp>
    <dsp:sp modelId="{6B07D5E7-B2D0-47FC-B428-709FE1B88762}">
      <dsp:nvSpPr>
        <dsp:cNvPr id="0" name=""/>
        <dsp:cNvSpPr/>
      </dsp:nvSpPr>
      <dsp:spPr>
        <a:xfrm>
          <a:off x="68138" y="2063767"/>
          <a:ext cx="2950182" cy="358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На решение задач направлены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78638" y="2074267"/>
        <a:ext cx="2929182" cy="337511"/>
      </dsp:txXfrm>
    </dsp:sp>
    <dsp:sp modelId="{A4F422ED-1F37-4A21-9D6E-785A33A9F317}">
      <dsp:nvSpPr>
        <dsp:cNvPr id="0" name=""/>
        <dsp:cNvSpPr/>
      </dsp:nvSpPr>
      <dsp:spPr>
        <a:xfrm>
          <a:off x="3018321" y="2235966"/>
          <a:ext cx="286809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286809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54555" y="2235853"/>
        <a:ext cx="14340" cy="14340"/>
      </dsp:txXfrm>
    </dsp:sp>
    <dsp:sp modelId="{F43E063A-75DF-4AFD-918B-F8CC64E31955}">
      <dsp:nvSpPr>
        <dsp:cNvPr id="0" name=""/>
        <dsp:cNvSpPr/>
      </dsp:nvSpPr>
      <dsp:spPr>
        <a:xfrm>
          <a:off x="3305130" y="2063767"/>
          <a:ext cx="2981652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МЕРОПРИЯТИЯ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15630" y="2074267"/>
        <a:ext cx="2960652" cy="337511"/>
      </dsp:txXfrm>
    </dsp:sp>
    <dsp:sp modelId="{E5070D5F-4A51-40EF-97DE-92AA268284C9}">
      <dsp:nvSpPr>
        <dsp:cNvPr id="0" name=""/>
        <dsp:cNvSpPr/>
      </dsp:nvSpPr>
      <dsp:spPr>
        <a:xfrm>
          <a:off x="68138" y="2476055"/>
          <a:ext cx="2950182" cy="358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Для реализации мероприятий необходимы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78638" y="2486555"/>
        <a:ext cx="2929182" cy="337511"/>
      </dsp:txXfrm>
    </dsp:sp>
    <dsp:sp modelId="{085A12F4-5A1D-494E-B5A5-02E11A11E890}">
      <dsp:nvSpPr>
        <dsp:cNvPr id="0" name=""/>
        <dsp:cNvSpPr/>
      </dsp:nvSpPr>
      <dsp:spPr>
        <a:xfrm>
          <a:off x="3018321" y="2648254"/>
          <a:ext cx="286809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286809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54555" y="2648141"/>
        <a:ext cx="14340" cy="14340"/>
      </dsp:txXfrm>
    </dsp:sp>
    <dsp:sp modelId="{CB997F8B-6986-4415-819E-4CC1F632873B}">
      <dsp:nvSpPr>
        <dsp:cNvPr id="0" name=""/>
        <dsp:cNvSpPr/>
      </dsp:nvSpPr>
      <dsp:spPr>
        <a:xfrm>
          <a:off x="3305130" y="2476055"/>
          <a:ext cx="2981652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РЕСУРСЫ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15630" y="2486555"/>
        <a:ext cx="2960652" cy="337511"/>
      </dsp:txXfrm>
    </dsp:sp>
    <dsp:sp modelId="{97D2CF03-2C04-4457-9C8E-39079E71C295}">
      <dsp:nvSpPr>
        <dsp:cNvPr id="0" name=""/>
        <dsp:cNvSpPr/>
      </dsp:nvSpPr>
      <dsp:spPr>
        <a:xfrm>
          <a:off x="68138" y="2888343"/>
          <a:ext cx="2950182" cy="530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По итогам реализации ОПЫТА должны быть созданы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83673" y="2903878"/>
        <a:ext cx="2919112" cy="499347"/>
      </dsp:txXfrm>
    </dsp:sp>
    <dsp:sp modelId="{61772345-6264-415D-98E8-03872BD93275}">
      <dsp:nvSpPr>
        <dsp:cNvPr id="0" name=""/>
        <dsp:cNvSpPr/>
      </dsp:nvSpPr>
      <dsp:spPr>
        <a:xfrm>
          <a:off x="3018321" y="3146495"/>
          <a:ext cx="286809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286809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54555" y="3146382"/>
        <a:ext cx="14340" cy="14340"/>
      </dsp:txXfrm>
    </dsp:sp>
    <dsp:sp modelId="{B427CD83-3E4C-4B5B-9F26-70D241C6290C}">
      <dsp:nvSpPr>
        <dsp:cNvPr id="0" name=""/>
        <dsp:cNvSpPr/>
      </dsp:nvSpPr>
      <dsp:spPr>
        <a:xfrm>
          <a:off x="3305130" y="2974297"/>
          <a:ext cx="2981652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err="1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ПРОДУКТы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15630" y="2984797"/>
        <a:ext cx="2960652" cy="337511"/>
      </dsp:txXfrm>
    </dsp:sp>
    <dsp:sp modelId="{D6A4CD23-F76F-4915-9814-286AC0B42E89}">
      <dsp:nvSpPr>
        <dsp:cNvPr id="0" name=""/>
        <dsp:cNvSpPr/>
      </dsp:nvSpPr>
      <dsp:spPr>
        <a:xfrm>
          <a:off x="68138" y="3592729"/>
          <a:ext cx="2950182" cy="358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Для оценки эффективности необходимы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78638" y="3603229"/>
        <a:ext cx="2929182" cy="337511"/>
      </dsp:txXfrm>
    </dsp:sp>
    <dsp:sp modelId="{7D1B8E26-7822-4355-A274-4738AD75A56E}">
      <dsp:nvSpPr>
        <dsp:cNvPr id="0" name=""/>
        <dsp:cNvSpPr/>
      </dsp:nvSpPr>
      <dsp:spPr>
        <a:xfrm rot="19457599">
          <a:off x="2985122" y="3661855"/>
          <a:ext cx="353206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353206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52895" y="3660082"/>
        <a:ext cx="17660" cy="17660"/>
      </dsp:txXfrm>
    </dsp:sp>
    <dsp:sp modelId="{47628C7A-B35E-41A1-BB42-8EE03B407324}">
      <dsp:nvSpPr>
        <dsp:cNvPr id="0" name=""/>
        <dsp:cNvSpPr/>
      </dsp:nvSpPr>
      <dsp:spPr>
        <a:xfrm>
          <a:off x="3305130" y="3386585"/>
          <a:ext cx="2981652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КРИТЕРИИ эффективности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15630" y="3397085"/>
        <a:ext cx="2960652" cy="337511"/>
      </dsp:txXfrm>
    </dsp:sp>
    <dsp:sp modelId="{73C85996-AF57-4FFE-9016-586EB05BF2B2}">
      <dsp:nvSpPr>
        <dsp:cNvPr id="0" name=""/>
        <dsp:cNvSpPr/>
      </dsp:nvSpPr>
      <dsp:spPr>
        <a:xfrm rot="2142401">
          <a:off x="2985122" y="3867999"/>
          <a:ext cx="353206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353206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52895" y="3866226"/>
        <a:ext cx="17660" cy="17660"/>
      </dsp:txXfrm>
    </dsp:sp>
    <dsp:sp modelId="{986868B6-CA02-4182-BDE8-6C99200588C8}">
      <dsp:nvSpPr>
        <dsp:cNvPr id="0" name=""/>
        <dsp:cNvSpPr/>
      </dsp:nvSpPr>
      <dsp:spPr>
        <a:xfrm>
          <a:off x="3305130" y="3798873"/>
          <a:ext cx="2981652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РЕЗУЛЬТАТИВНОСТЬ опыта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15630" y="3809373"/>
        <a:ext cx="2960652" cy="337511"/>
      </dsp:txXfrm>
    </dsp:sp>
    <dsp:sp modelId="{7B38C41D-98B7-4F59-8FC6-BE31118CCAE9}">
      <dsp:nvSpPr>
        <dsp:cNvPr id="0" name=""/>
        <dsp:cNvSpPr/>
      </dsp:nvSpPr>
      <dsp:spPr>
        <a:xfrm>
          <a:off x="68138" y="4211161"/>
          <a:ext cx="2950182" cy="358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В заключении должны быть определены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78638" y="4221661"/>
        <a:ext cx="2929182" cy="337511"/>
      </dsp:txXfrm>
    </dsp:sp>
    <dsp:sp modelId="{25246BC4-54F1-4609-82A0-81160EB95C69}">
      <dsp:nvSpPr>
        <dsp:cNvPr id="0" name=""/>
        <dsp:cNvSpPr/>
      </dsp:nvSpPr>
      <dsp:spPr>
        <a:xfrm>
          <a:off x="3018321" y="4383359"/>
          <a:ext cx="286809" cy="14114"/>
        </a:xfrm>
        <a:custGeom>
          <a:avLst/>
          <a:gdLst/>
          <a:ahLst/>
          <a:cxnLst/>
          <a:rect l="0" t="0" r="0" b="0"/>
          <a:pathLst>
            <a:path>
              <a:moveTo>
                <a:pt x="0" y="7057"/>
              </a:moveTo>
              <a:lnTo>
                <a:pt x="286809" y="70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154555" y="4383246"/>
        <a:ext cx="14340" cy="14340"/>
      </dsp:txXfrm>
    </dsp:sp>
    <dsp:sp modelId="{CAEB1C09-88EA-4993-AE10-BC22A30FBB63}">
      <dsp:nvSpPr>
        <dsp:cNvPr id="0" name=""/>
        <dsp:cNvSpPr/>
      </dsp:nvSpPr>
      <dsp:spPr>
        <a:xfrm>
          <a:off x="3305130" y="4211161"/>
          <a:ext cx="2981652" cy="35851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latin typeface="Montserrat Alternates SemiBold" panose="00000700000000000000" pitchFamily="50" charset="-52"/>
            </a:rPr>
            <a:t>РИСКИ и ПЕРСПЕКТИВЫ</a:t>
          </a:r>
          <a:endParaRPr lang="ru-RU" sz="1000" b="0" kern="1200" dirty="0">
            <a:solidFill>
              <a:schemeClr val="tx1"/>
            </a:solidFill>
            <a:latin typeface="Montserrat Alternates SemiBold" panose="00000700000000000000" pitchFamily="50" charset="-52"/>
          </a:endParaRPr>
        </a:p>
      </dsp:txBody>
      <dsp:txXfrm>
        <a:off x="3315630" y="4221661"/>
        <a:ext cx="2960652" cy="337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7062B-55A3-480B-AC62-4F3D6AE4D9EF}">
      <dsp:nvSpPr>
        <dsp:cNvPr id="0" name=""/>
        <dsp:cNvSpPr/>
      </dsp:nvSpPr>
      <dsp:spPr>
        <a:xfrm>
          <a:off x="7358" y="262229"/>
          <a:ext cx="2199243" cy="1509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1. Нужен ли мастер-классу эпиграф?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2.  После эпиграфа задумываемся о названии</a:t>
          </a:r>
          <a:endParaRPr lang="ru-RU" sz="1600" kern="1200" dirty="0"/>
        </a:p>
      </dsp:txBody>
      <dsp:txXfrm>
        <a:off x="51567" y="306438"/>
        <a:ext cx="2110825" cy="1420997"/>
      </dsp:txXfrm>
    </dsp:sp>
    <dsp:sp modelId="{CF5BBA57-4378-49A6-83B4-D14486A19661}">
      <dsp:nvSpPr>
        <dsp:cNvPr id="0" name=""/>
        <dsp:cNvSpPr/>
      </dsp:nvSpPr>
      <dsp:spPr>
        <a:xfrm>
          <a:off x="2400134" y="744231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400134" y="853313"/>
        <a:ext cx="326367" cy="327248"/>
      </dsp:txXfrm>
    </dsp:sp>
    <dsp:sp modelId="{A5B3761C-1329-4824-9F83-2BDFBDFBBDFD}">
      <dsp:nvSpPr>
        <dsp:cNvPr id="0" name=""/>
        <dsp:cNvSpPr/>
      </dsp:nvSpPr>
      <dsp:spPr>
        <a:xfrm>
          <a:off x="3086298" y="262229"/>
          <a:ext cx="2199243" cy="1509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3. </a:t>
          </a:r>
          <a:r>
            <a:rPr lang="ru-RU" sz="1200" b="1" kern="1200" dirty="0" smtClean="0">
              <a:solidFill>
                <a:srgbClr val="FF0000"/>
              </a:solidFill>
            </a:rPr>
            <a:t>ВТОРОЙ СЛАЙД  </a:t>
          </a:r>
          <a:r>
            <a:rPr lang="ru-RU" sz="1200" kern="1200" dirty="0" smtClean="0"/>
            <a:t>должен зацепить с первых секунд своего появления. Задайте на этом слайде вопрос к вашей аудитории, ответ на который объяснит актуальность темы вашего мастер-класса</a:t>
          </a:r>
          <a:endParaRPr lang="ru-RU" sz="1200" kern="1200" dirty="0"/>
        </a:p>
      </dsp:txBody>
      <dsp:txXfrm>
        <a:off x="3130507" y="306438"/>
        <a:ext cx="2110825" cy="1420997"/>
      </dsp:txXfrm>
    </dsp:sp>
    <dsp:sp modelId="{C0A681EC-BF6D-4401-A71D-8A30C309D1F7}">
      <dsp:nvSpPr>
        <dsp:cNvPr id="0" name=""/>
        <dsp:cNvSpPr/>
      </dsp:nvSpPr>
      <dsp:spPr>
        <a:xfrm>
          <a:off x="5479074" y="744231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479074" y="853313"/>
        <a:ext cx="326367" cy="327248"/>
      </dsp:txXfrm>
    </dsp:sp>
    <dsp:sp modelId="{DD450F55-1995-4D09-8DB9-ECFED2149E2C}">
      <dsp:nvSpPr>
        <dsp:cNvPr id="0" name=""/>
        <dsp:cNvSpPr/>
      </dsp:nvSpPr>
      <dsp:spPr>
        <a:xfrm>
          <a:off x="6165238" y="262229"/>
          <a:ext cx="2199243" cy="1509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4. </a:t>
          </a:r>
          <a:r>
            <a:rPr lang="ru-RU" sz="1200" b="1" kern="1200" dirty="0" smtClean="0">
              <a:solidFill>
                <a:srgbClr val="FF0000"/>
              </a:solidFill>
            </a:rPr>
            <a:t>С ТРЕТЬЕГО СЛАЙДА </a:t>
          </a:r>
          <a:r>
            <a:rPr lang="ru-RU" sz="1200" kern="1200" dirty="0" smtClean="0"/>
            <a:t>должна пойти краткое изложение методики, которую участник предлагает зрителям опробовать на практике. Здесь тоже можно задать вопрос, но уже чисто риторический</a:t>
          </a:r>
          <a:endParaRPr lang="ru-RU" sz="1200" kern="1200" dirty="0"/>
        </a:p>
      </dsp:txBody>
      <dsp:txXfrm>
        <a:off x="6209447" y="306438"/>
        <a:ext cx="2110825" cy="1420997"/>
      </dsp:txXfrm>
    </dsp:sp>
    <dsp:sp modelId="{46AE2352-D157-40E7-AE5A-B3039BBC6DB0}">
      <dsp:nvSpPr>
        <dsp:cNvPr id="0" name=""/>
        <dsp:cNvSpPr/>
      </dsp:nvSpPr>
      <dsp:spPr>
        <a:xfrm rot="5400000">
          <a:off x="7031740" y="1925591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7101236" y="1965177"/>
        <a:ext cx="327248" cy="326367"/>
      </dsp:txXfrm>
    </dsp:sp>
    <dsp:sp modelId="{D9BC3250-F5AA-45EA-9420-3DD71DDB7803}">
      <dsp:nvSpPr>
        <dsp:cNvPr id="0" name=""/>
        <dsp:cNvSpPr/>
      </dsp:nvSpPr>
      <dsp:spPr>
        <a:xfrm>
          <a:off x="6165238" y="2651342"/>
          <a:ext cx="2199243" cy="1509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</a:t>
          </a:r>
          <a:r>
            <a:rPr lang="ru-RU" sz="1200" b="1" kern="1200" dirty="0" smtClean="0">
              <a:solidFill>
                <a:srgbClr val="FF0000"/>
              </a:solidFill>
            </a:rPr>
            <a:t>НА ЧЕТВЕРТОМ СЛАЙДЕ </a:t>
          </a:r>
          <a:r>
            <a:rPr lang="ru-RU" sz="1200" kern="1200" dirty="0" smtClean="0"/>
            <a:t>предлагаем практическое задание для зрителей, т. е. всей большой аудитории присутствующих</a:t>
          </a:r>
          <a:endParaRPr lang="ru-RU" sz="1200" kern="1200" dirty="0"/>
        </a:p>
      </dsp:txBody>
      <dsp:txXfrm>
        <a:off x="6209447" y="2695551"/>
        <a:ext cx="2110825" cy="1420997"/>
      </dsp:txXfrm>
    </dsp:sp>
    <dsp:sp modelId="{3C33AB6A-9DF8-4712-A537-8A33D68D3022}">
      <dsp:nvSpPr>
        <dsp:cNvPr id="0" name=""/>
        <dsp:cNvSpPr/>
      </dsp:nvSpPr>
      <dsp:spPr>
        <a:xfrm rot="10800000">
          <a:off x="5505465" y="3133343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5645337" y="3242425"/>
        <a:ext cx="326367" cy="327248"/>
      </dsp:txXfrm>
    </dsp:sp>
    <dsp:sp modelId="{52E0BE41-A7C9-4B73-A5C1-7E72471E3D40}">
      <dsp:nvSpPr>
        <dsp:cNvPr id="0" name=""/>
        <dsp:cNvSpPr/>
      </dsp:nvSpPr>
      <dsp:spPr>
        <a:xfrm>
          <a:off x="3086298" y="2651342"/>
          <a:ext cx="2199243" cy="1509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6. Далее усложняем задание и предлагаем ответить по той же схеме на следующий вопрос или выполнить иное задание. Здесь для конкурсанта очень важно умение импровизировать, реагируя на ответы участников</a:t>
          </a:r>
          <a:endParaRPr lang="ru-RU" sz="1200" kern="1200" dirty="0"/>
        </a:p>
      </dsp:txBody>
      <dsp:txXfrm>
        <a:off x="3130507" y="2695551"/>
        <a:ext cx="2110825" cy="1420997"/>
      </dsp:txXfrm>
    </dsp:sp>
    <dsp:sp modelId="{41E1E7B1-FC7B-48BF-B494-D2CC2742FE37}">
      <dsp:nvSpPr>
        <dsp:cNvPr id="0" name=""/>
        <dsp:cNvSpPr/>
      </dsp:nvSpPr>
      <dsp:spPr>
        <a:xfrm rot="10800000">
          <a:off x="2426525" y="3133343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2566397" y="3242425"/>
        <a:ext cx="326367" cy="327248"/>
      </dsp:txXfrm>
    </dsp:sp>
    <dsp:sp modelId="{D3D9D5C2-F734-47E6-A27B-B12A118FD0A4}">
      <dsp:nvSpPr>
        <dsp:cNvPr id="0" name=""/>
        <dsp:cNvSpPr/>
      </dsp:nvSpPr>
      <dsp:spPr>
        <a:xfrm>
          <a:off x="7358" y="2651342"/>
          <a:ext cx="2199243" cy="1509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7. </a:t>
          </a:r>
          <a:r>
            <a:rPr lang="ru-RU" sz="1200" b="1" kern="1200" dirty="0" smtClean="0">
              <a:solidFill>
                <a:srgbClr val="FF0000"/>
              </a:solidFill>
            </a:rPr>
            <a:t>НА СЕДЬМОМ СЛАЙДЕ </a:t>
          </a:r>
          <a:r>
            <a:rPr lang="ru-RU" sz="1200" kern="1200" dirty="0" smtClean="0"/>
            <a:t>к уже озвученным теоретическим моментам добавляем еще чуть-чуть теории, чтобы углубиться в проблему</a:t>
          </a:r>
          <a:endParaRPr lang="ru-RU" sz="1200" kern="1200" dirty="0"/>
        </a:p>
      </dsp:txBody>
      <dsp:txXfrm>
        <a:off x="51567" y="2695551"/>
        <a:ext cx="2110825" cy="1420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DB67E-C0D1-4ABD-A8F4-7AD708EE53EA}">
      <dsp:nvSpPr>
        <dsp:cNvPr id="0" name=""/>
        <dsp:cNvSpPr/>
      </dsp:nvSpPr>
      <dsp:spPr>
        <a:xfrm>
          <a:off x="7358" y="233054"/>
          <a:ext cx="2199243" cy="1538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8. На этом этапе зрители уже устали от напряженной умственной работы, необходимо дать им немного времени передохнуть. Так что слайдов по методике может быть и 2 и 3 в этом месте</a:t>
          </a:r>
          <a:endParaRPr lang="ru-RU" sz="1200" kern="1200" dirty="0"/>
        </a:p>
      </dsp:txBody>
      <dsp:txXfrm>
        <a:off x="52422" y="278118"/>
        <a:ext cx="2109115" cy="1448462"/>
      </dsp:txXfrm>
    </dsp:sp>
    <dsp:sp modelId="{8561A8BC-BB32-4594-93A2-180FA6B39534}">
      <dsp:nvSpPr>
        <dsp:cNvPr id="0" name=""/>
        <dsp:cNvSpPr/>
      </dsp:nvSpPr>
      <dsp:spPr>
        <a:xfrm>
          <a:off x="2400134" y="729643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400134" y="838725"/>
        <a:ext cx="326367" cy="327248"/>
      </dsp:txXfrm>
    </dsp:sp>
    <dsp:sp modelId="{498FD685-75B3-440A-B916-1421C03E456D}">
      <dsp:nvSpPr>
        <dsp:cNvPr id="0" name=""/>
        <dsp:cNvSpPr/>
      </dsp:nvSpPr>
      <dsp:spPr>
        <a:xfrm>
          <a:off x="3086298" y="233054"/>
          <a:ext cx="2199243" cy="1538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9. После очередного краткого методического экскурса снова переходим к работе с залом. На этот раз предлагаем еще более сложное, но при этом и более интересное задание. </a:t>
          </a:r>
          <a:endParaRPr lang="ru-RU" sz="1200" kern="1200" dirty="0"/>
        </a:p>
      </dsp:txBody>
      <dsp:txXfrm>
        <a:off x="3131362" y="278118"/>
        <a:ext cx="2109115" cy="1448462"/>
      </dsp:txXfrm>
    </dsp:sp>
    <dsp:sp modelId="{6A99C2EB-BF98-499A-9CE2-F61787751016}">
      <dsp:nvSpPr>
        <dsp:cNvPr id="0" name=""/>
        <dsp:cNvSpPr/>
      </dsp:nvSpPr>
      <dsp:spPr>
        <a:xfrm>
          <a:off x="5479074" y="729643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479074" y="838725"/>
        <a:ext cx="326367" cy="327248"/>
      </dsp:txXfrm>
    </dsp:sp>
    <dsp:sp modelId="{B021F225-B2F3-42CF-BBF3-59FA583153CE}">
      <dsp:nvSpPr>
        <dsp:cNvPr id="0" name=""/>
        <dsp:cNvSpPr/>
      </dsp:nvSpPr>
      <dsp:spPr>
        <a:xfrm>
          <a:off x="6165238" y="233054"/>
          <a:ext cx="2199243" cy="1538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Вот в этот момент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</a:rPr>
            <a:t>МОЖНО ВЫЗВАТЬ НА СЦЕНУ ФОКУС-ГРУППЫ, ЕСЛИ ОНИ ВАМ НУЖНЫ</a:t>
          </a:r>
          <a:endParaRPr lang="ru-RU" sz="1200" b="1" kern="1200" dirty="0">
            <a:solidFill>
              <a:srgbClr val="FF0000"/>
            </a:solidFill>
          </a:endParaRPr>
        </a:p>
      </dsp:txBody>
      <dsp:txXfrm>
        <a:off x="6210302" y="278118"/>
        <a:ext cx="2109115" cy="1448462"/>
      </dsp:txXfrm>
    </dsp:sp>
    <dsp:sp modelId="{968E167B-1AF5-450A-980D-640E353010C2}">
      <dsp:nvSpPr>
        <dsp:cNvPr id="0" name=""/>
        <dsp:cNvSpPr/>
      </dsp:nvSpPr>
      <dsp:spPr>
        <a:xfrm rot="5400000">
          <a:off x="7031740" y="1925591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-5400000">
        <a:off x="7101236" y="1965177"/>
        <a:ext cx="327248" cy="326367"/>
      </dsp:txXfrm>
    </dsp:sp>
    <dsp:sp modelId="{1912C235-0F78-404A-B056-4B0A91A81458}">
      <dsp:nvSpPr>
        <dsp:cNvPr id="0" name=""/>
        <dsp:cNvSpPr/>
      </dsp:nvSpPr>
      <dsp:spPr>
        <a:xfrm>
          <a:off x="6165238" y="2651342"/>
          <a:ext cx="2199243" cy="1538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10. </a:t>
          </a:r>
          <a:r>
            <a:rPr lang="ru-RU" sz="1200" b="1" kern="1200" dirty="0" smtClean="0">
              <a:solidFill>
                <a:srgbClr val="FF0000"/>
              </a:solidFill>
            </a:rPr>
            <a:t>ПОКА ФОКУС-ГРУППЫ РАБОТАЮТ КОНКУРСАНТ НЕ МОЖЕТ МОЛЧА СТОЯТЬ НА СЦЕНЕ</a:t>
          </a:r>
          <a:r>
            <a:rPr lang="ru-RU" sz="1200" kern="1200" dirty="0" smtClean="0"/>
            <a:t>, он должен продолжать работу с залом или что-то рассказывать</a:t>
          </a:r>
          <a:endParaRPr lang="ru-RU" sz="1200" kern="1200" dirty="0"/>
        </a:p>
      </dsp:txBody>
      <dsp:txXfrm>
        <a:off x="6210302" y="2696406"/>
        <a:ext cx="2109115" cy="1448462"/>
      </dsp:txXfrm>
    </dsp:sp>
    <dsp:sp modelId="{6AAB4873-7C15-49A1-8AD0-C74DD526F250}">
      <dsp:nvSpPr>
        <dsp:cNvPr id="0" name=""/>
        <dsp:cNvSpPr/>
      </dsp:nvSpPr>
      <dsp:spPr>
        <a:xfrm rot="10800000">
          <a:off x="5505465" y="3147931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5645337" y="3257013"/>
        <a:ext cx="326367" cy="327248"/>
      </dsp:txXfrm>
    </dsp:sp>
    <dsp:sp modelId="{32F2D945-AF10-4EED-BD43-4C40C1A48244}">
      <dsp:nvSpPr>
        <dsp:cNvPr id="0" name=""/>
        <dsp:cNvSpPr/>
      </dsp:nvSpPr>
      <dsp:spPr>
        <a:xfrm>
          <a:off x="3086298" y="2651342"/>
          <a:ext cx="2199243" cy="1538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11. Здесь снова возвращаемся к слайду, на котором давали задания фокус-группам и проверяем, что у них получилось</a:t>
          </a:r>
          <a:endParaRPr lang="ru-RU" sz="1200" kern="1200" dirty="0"/>
        </a:p>
      </dsp:txBody>
      <dsp:txXfrm>
        <a:off x="3131362" y="2696406"/>
        <a:ext cx="2109115" cy="1448462"/>
      </dsp:txXfrm>
    </dsp:sp>
    <dsp:sp modelId="{CB79C0F8-632D-4CC4-AAE9-D94EA80495E2}">
      <dsp:nvSpPr>
        <dsp:cNvPr id="0" name=""/>
        <dsp:cNvSpPr/>
      </dsp:nvSpPr>
      <dsp:spPr>
        <a:xfrm rot="10800000">
          <a:off x="2426525" y="3147931"/>
          <a:ext cx="466239" cy="545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566397" y="3257013"/>
        <a:ext cx="326367" cy="327248"/>
      </dsp:txXfrm>
    </dsp:sp>
    <dsp:sp modelId="{01CFB8D1-70FA-479F-9348-FCB94B272040}">
      <dsp:nvSpPr>
        <dsp:cNvPr id="0" name=""/>
        <dsp:cNvSpPr/>
      </dsp:nvSpPr>
      <dsp:spPr>
        <a:xfrm>
          <a:off x="7358" y="2651342"/>
          <a:ext cx="2199243" cy="1538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12. </a:t>
          </a:r>
          <a:r>
            <a:rPr lang="ru-RU" sz="1200" b="1" kern="1200" dirty="0" smtClean="0">
              <a:solidFill>
                <a:srgbClr val="FF0000"/>
              </a:solidFill>
            </a:rPr>
            <a:t>НА ПОСЛЕДНЕМ СЛАЙДЕ ПОДВОДИМ ОБЩИЙ ИТОГ</a:t>
          </a:r>
          <a:r>
            <a:rPr lang="ru-RU" sz="1200" kern="1200" dirty="0" smtClean="0"/>
            <a:t>, то есть осуществляем что-то вроде рефлексии все рассказанного и сделанного в ходе мастер-класса</a:t>
          </a:r>
          <a:endParaRPr lang="ru-RU" sz="1200" kern="1200" dirty="0"/>
        </a:p>
      </dsp:txBody>
      <dsp:txXfrm>
        <a:off x="52422" y="2696406"/>
        <a:ext cx="2109115" cy="1448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2158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6" name="Google Shape;37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7" name="Google Shape;37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13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20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1" name="Google Shape;5771;g244930fdae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2" name="Google Shape;5772;g244930fdae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218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1" name="Google Shape;5771;g244930fdae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2" name="Google Shape;5772;g244930fdae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218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" name="Google Shape;4405;g13ce2af5b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6" name="Google Shape;4406;g13ce2af5b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38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" name="Google Shape;4919;g244676206d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0" name="Google Shape;4920;g244676206d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043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3" name="Google Shape;5763;g244930fdae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4" name="Google Shape;5764;g244930fdae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147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0" name="Google Shape;5590;g244676206d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1" name="Google Shape;5591;g244676206d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256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7" name="Google Shape;5647;g244930fda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8" name="Google Shape;5648;g244930fdae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357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1" name="Google Shape;5771;g244930fdae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2" name="Google Shape;5772;g244930fdae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146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1" name="Google Shape;5771;g244930fdae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2" name="Google Shape;5772;g244930fdae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14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2" name="Google Shape;4432;g244676206d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3" name="Google Shape;4433;g244676206d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947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1" name="Google Shape;5771;g244930fdae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2" name="Google Shape;5772;g244930fdae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14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" name="Google Shape;4919;g244676206d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0" name="Google Shape;4920;g244676206d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00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0" name="Google Shape;5590;g244676206d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1" name="Google Shape;5591;g244676206d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66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" name="Google Shape;4405;g13ce2af5b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6" name="Google Shape;4406;g13ce2af5b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160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" name="Google Shape;4919;g244676206d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0" name="Google Shape;4920;g244676206d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008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6" name="Google Shape;4396;g13ce2af5b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7" name="Google Shape;4397;g13ce2af5b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872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3" name="Google Shape;5763;g244930fdae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4" name="Google Shape;5764;g244930fdae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769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2" name="Google Shape;4432;g244676206d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3" name="Google Shape;4433;g244676206d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94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41075" y="1768589"/>
            <a:ext cx="5261700" cy="15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78750" y="3614450"/>
            <a:ext cx="4786500" cy="444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 idx="2" hasCustomPrompt="1"/>
          </p:nvPr>
        </p:nvSpPr>
        <p:spPr>
          <a:xfrm>
            <a:off x="7124725" y="545025"/>
            <a:ext cx="12969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"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p21"/>
          <p:cNvSpPr txBox="1">
            <a:spLocks noGrp="1"/>
          </p:cNvSpPr>
          <p:nvPr>
            <p:ph type="subTitle" idx="1"/>
          </p:nvPr>
        </p:nvSpPr>
        <p:spPr>
          <a:xfrm>
            <a:off x="722375" y="1218250"/>
            <a:ext cx="28746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57" name="Google Shape;2857;p21"/>
          <p:cNvSpPr txBox="1">
            <a:spLocks noGrp="1"/>
          </p:cNvSpPr>
          <p:nvPr>
            <p:ph type="title" hasCustomPrompt="1"/>
          </p:nvPr>
        </p:nvSpPr>
        <p:spPr>
          <a:xfrm>
            <a:off x="722528" y="765550"/>
            <a:ext cx="28746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8" name="Google Shape;2858;p21"/>
          <p:cNvSpPr txBox="1">
            <a:spLocks noGrp="1"/>
          </p:cNvSpPr>
          <p:nvPr>
            <p:ph type="subTitle" idx="2"/>
          </p:nvPr>
        </p:nvSpPr>
        <p:spPr>
          <a:xfrm>
            <a:off x="3134800" y="2618250"/>
            <a:ext cx="28746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59" name="Google Shape;2859;p21"/>
          <p:cNvSpPr txBox="1">
            <a:spLocks noGrp="1"/>
          </p:cNvSpPr>
          <p:nvPr>
            <p:ph type="title" idx="3" hasCustomPrompt="1"/>
          </p:nvPr>
        </p:nvSpPr>
        <p:spPr>
          <a:xfrm>
            <a:off x="3134953" y="2165550"/>
            <a:ext cx="28746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60" name="Google Shape;2860;p21"/>
          <p:cNvSpPr txBox="1">
            <a:spLocks noGrp="1"/>
          </p:cNvSpPr>
          <p:nvPr>
            <p:ph type="subTitle" idx="4"/>
          </p:nvPr>
        </p:nvSpPr>
        <p:spPr>
          <a:xfrm>
            <a:off x="5546875" y="4018250"/>
            <a:ext cx="28746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61" name="Google Shape;2861;p21"/>
          <p:cNvSpPr txBox="1">
            <a:spLocks noGrp="1"/>
          </p:cNvSpPr>
          <p:nvPr>
            <p:ph type="title" idx="5" hasCustomPrompt="1"/>
          </p:nvPr>
        </p:nvSpPr>
        <p:spPr>
          <a:xfrm>
            <a:off x="5547028" y="3565550"/>
            <a:ext cx="28746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" name="Google Shape;2868;p24"/>
          <p:cNvGrpSpPr/>
          <p:nvPr/>
        </p:nvGrpSpPr>
        <p:grpSpPr>
          <a:xfrm rot="-899883">
            <a:off x="1124555" y="4257736"/>
            <a:ext cx="2251297" cy="887126"/>
            <a:chOff x="-6219592" y="940873"/>
            <a:chExt cx="7527193" cy="2966097"/>
          </a:xfrm>
        </p:grpSpPr>
        <p:sp>
          <p:nvSpPr>
            <p:cNvPr id="2869" name="Google Shape;2869;p24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4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1" name="Google Shape;2871;p24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2872" name="Google Shape;2872;p24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24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24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24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24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4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4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4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4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4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4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4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4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4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4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4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4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4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4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4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4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4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4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4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4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4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4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4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4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4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4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4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4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4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24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24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24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24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24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24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4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4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4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4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4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4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4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4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4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4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4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4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4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4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4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4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4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4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4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4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4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4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4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4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4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4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4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4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4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4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4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4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4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4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4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4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4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4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4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4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4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4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4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4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4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4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4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4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4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4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4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4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4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4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4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4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4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4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4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4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4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4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4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4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4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4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4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4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4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4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4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4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4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4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4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4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4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4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4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4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4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4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4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4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4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4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4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4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4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4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4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4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4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4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4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4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4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4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4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4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4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4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4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4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4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4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4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4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4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4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24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24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24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24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24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24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24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24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24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24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24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24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24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24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24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24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24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24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24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24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24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24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24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24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24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24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48" name="Google Shape;3048;p24"/>
          <p:cNvGrpSpPr/>
          <p:nvPr/>
        </p:nvGrpSpPr>
        <p:grpSpPr>
          <a:xfrm>
            <a:off x="7191798" y="524883"/>
            <a:ext cx="1704440" cy="1112358"/>
            <a:chOff x="7662600" y="-1843499"/>
            <a:chExt cx="1898252" cy="1238844"/>
          </a:xfrm>
        </p:grpSpPr>
        <p:sp>
          <p:nvSpPr>
            <p:cNvPr id="3049" name="Google Shape;3049;p24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4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1" name="Google Shape;3051;p24"/>
          <p:cNvGrpSpPr/>
          <p:nvPr/>
        </p:nvGrpSpPr>
        <p:grpSpPr>
          <a:xfrm rot="-241190">
            <a:off x="-1021646" y="512108"/>
            <a:ext cx="2869300" cy="2263474"/>
            <a:chOff x="916658" y="5583606"/>
            <a:chExt cx="3759676" cy="2966243"/>
          </a:xfrm>
        </p:grpSpPr>
        <p:sp>
          <p:nvSpPr>
            <p:cNvPr id="3052" name="Google Shape;3052;p24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4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54" name="Google Shape;3054;p24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3055" name="Google Shape;3055;p24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24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24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24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24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24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24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24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24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24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24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24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24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24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24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24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24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24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24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24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24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24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24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24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24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24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24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24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24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24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24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24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24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24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24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24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24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24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24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24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24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24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24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24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24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24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24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24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24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24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24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24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24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24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24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24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24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24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24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24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24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24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24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24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24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24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24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24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24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24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24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24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24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24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24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24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24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24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24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24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24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24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24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24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24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24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24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24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24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24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24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24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24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24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24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24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24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4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4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4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4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24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24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24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24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24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24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24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24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24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24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24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24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24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24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24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24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24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24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24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24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24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24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24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24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24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24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24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24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24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24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24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24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24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24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24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24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24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24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24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24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24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24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24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24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24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24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24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24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24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24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24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24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24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24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24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24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24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24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24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24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24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24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24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24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24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24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24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24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24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24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24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24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24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24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4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4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4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4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4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4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4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4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4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24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24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4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4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4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4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4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4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4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4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4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4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4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4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4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4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24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24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24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24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24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24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24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4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4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4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4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4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4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4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4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24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24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24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24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24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24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24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24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24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4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4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24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24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24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24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24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24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24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24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24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24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24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24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24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24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24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24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24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24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24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24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24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24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24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24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24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24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24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24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24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24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24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24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24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24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24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24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24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24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24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24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24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24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24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24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24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24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24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24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24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24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24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24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24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24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24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24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24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24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24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24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24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24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24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24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24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24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24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24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24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24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24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24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24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24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24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24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24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24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24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24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24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24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24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24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24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24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24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24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24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24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24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24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24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24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24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24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24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24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24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24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24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24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24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24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24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24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24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24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24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24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24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24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24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24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24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24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24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24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24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24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24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24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24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24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24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24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24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24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24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24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24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24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24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24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24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24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24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24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24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24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24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24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24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24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24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24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24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24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24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24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24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24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24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24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24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24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24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24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24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24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24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24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24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24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24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24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24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24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24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24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24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24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24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24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24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24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24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24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24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24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24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24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24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24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24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24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24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24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24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24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24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24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24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24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24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24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24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24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24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24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24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24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24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4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4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24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24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24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24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4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4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4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4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4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4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24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24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4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4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24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24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4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4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4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4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4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4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24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24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4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4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22" name="Google Shape;3522;p24"/>
          <p:cNvSpPr/>
          <p:nvPr/>
        </p:nvSpPr>
        <p:spPr>
          <a:xfrm>
            <a:off x="6941405" y="3881844"/>
            <a:ext cx="1480225" cy="1096800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3" name="Google Shape;3523;p24"/>
          <p:cNvSpPr/>
          <p:nvPr/>
        </p:nvSpPr>
        <p:spPr>
          <a:xfrm rot="-3665625">
            <a:off x="2254506" y="4154157"/>
            <a:ext cx="765240" cy="2416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24"/>
          <p:cNvSpPr/>
          <p:nvPr/>
        </p:nvSpPr>
        <p:spPr>
          <a:xfrm rot="5982364">
            <a:off x="7475569" y="418532"/>
            <a:ext cx="765153" cy="2419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24"/>
          <p:cNvSpPr/>
          <p:nvPr/>
        </p:nvSpPr>
        <p:spPr>
          <a:xfrm rot="1408731">
            <a:off x="339857" y="340170"/>
            <a:ext cx="765040" cy="24186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6" name="Google Shape;3526;p24"/>
          <p:cNvPicPr preferRelativeResize="0"/>
          <p:nvPr/>
        </p:nvPicPr>
        <p:blipFill rotWithShape="1">
          <a:blip r:embed="rId2">
            <a:alphaModFix/>
          </a:blip>
          <a:srcRect t="89" b="79"/>
          <a:stretch/>
        </p:blipFill>
        <p:spPr>
          <a:xfrm>
            <a:off x="7958975" y="877225"/>
            <a:ext cx="62070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5"/>
          <p:cNvGrpSpPr/>
          <p:nvPr/>
        </p:nvGrpSpPr>
        <p:grpSpPr>
          <a:xfrm rot="10800000" flipH="1">
            <a:off x="7941369" y="345836"/>
            <a:ext cx="2133206" cy="840592"/>
            <a:chOff x="-6219592" y="940873"/>
            <a:chExt cx="7527193" cy="2966097"/>
          </a:xfrm>
        </p:grpSpPr>
        <p:sp>
          <p:nvSpPr>
            <p:cNvPr id="26" name="Google Shape;26;p5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8;p5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29" name="Google Shape;29;p5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5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5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5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5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5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5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5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5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5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5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5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5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5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5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5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5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5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5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5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5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5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5" name="Google Shape;205;p5"/>
          <p:cNvGrpSpPr/>
          <p:nvPr/>
        </p:nvGrpSpPr>
        <p:grpSpPr>
          <a:xfrm flipH="1">
            <a:off x="-56852" y="4364095"/>
            <a:ext cx="1558465" cy="1017091"/>
            <a:chOff x="7662600" y="-1843499"/>
            <a:chExt cx="1898252" cy="1238844"/>
          </a:xfrm>
        </p:grpSpPr>
        <p:sp>
          <p:nvSpPr>
            <p:cNvPr id="206" name="Google Shape;206;p5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subTitle" idx="1"/>
          </p:nvPr>
        </p:nvSpPr>
        <p:spPr>
          <a:xfrm>
            <a:off x="1020271" y="2708403"/>
            <a:ext cx="3205800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2"/>
          </p:nvPr>
        </p:nvSpPr>
        <p:spPr>
          <a:xfrm>
            <a:off x="4917942" y="2708403"/>
            <a:ext cx="3205800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3"/>
          </p:nvPr>
        </p:nvSpPr>
        <p:spPr>
          <a:xfrm>
            <a:off x="1020258" y="2283299"/>
            <a:ext cx="32058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subTitle" idx="4"/>
          </p:nvPr>
        </p:nvSpPr>
        <p:spPr>
          <a:xfrm>
            <a:off x="4917931" y="2283299"/>
            <a:ext cx="32058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  <p:sp>
        <p:nvSpPr>
          <p:cNvPr id="213" name="Google Shape;213;p5"/>
          <p:cNvSpPr/>
          <p:nvPr/>
        </p:nvSpPr>
        <p:spPr>
          <a:xfrm rot="6738">
            <a:off x="8256706" y="202382"/>
            <a:ext cx="765301" cy="24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 rot="9086610">
            <a:off x="7624470" y="4291772"/>
            <a:ext cx="1480147" cy="1096742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" name="Google Shape;215;p5"/>
          <p:cNvSpPr/>
          <p:nvPr/>
        </p:nvSpPr>
        <p:spPr>
          <a:xfrm rot="3301502">
            <a:off x="110671" y="4273672"/>
            <a:ext cx="660481" cy="20890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5"/>
          <p:cNvPicPr preferRelativeResize="0"/>
          <p:nvPr/>
        </p:nvPicPr>
        <p:blipFill rotWithShape="1">
          <a:blip r:embed="rId2">
            <a:alphaModFix/>
          </a:blip>
          <a:srcRect t="79" b="89"/>
          <a:stretch/>
        </p:blipFill>
        <p:spPr>
          <a:xfrm>
            <a:off x="114800" y="815017"/>
            <a:ext cx="549600" cy="510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393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7" name="Google Shape;2147;p18"/>
          <p:cNvGrpSpPr/>
          <p:nvPr/>
        </p:nvGrpSpPr>
        <p:grpSpPr>
          <a:xfrm flipH="1">
            <a:off x="8225198" y="78283"/>
            <a:ext cx="1704440" cy="1112358"/>
            <a:chOff x="7662600" y="-1843499"/>
            <a:chExt cx="1898252" cy="1238844"/>
          </a:xfrm>
        </p:grpSpPr>
        <p:sp>
          <p:nvSpPr>
            <p:cNvPr id="2148" name="Google Shape;2148;p18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8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18"/>
          <p:cNvGrpSpPr/>
          <p:nvPr/>
        </p:nvGrpSpPr>
        <p:grpSpPr>
          <a:xfrm>
            <a:off x="-1911600" y="585316"/>
            <a:ext cx="2528195" cy="1883519"/>
            <a:chOff x="-2639312" y="-402259"/>
            <a:chExt cx="2528195" cy="1883519"/>
          </a:xfrm>
        </p:grpSpPr>
        <p:sp>
          <p:nvSpPr>
            <p:cNvPr id="2151" name="Google Shape;2151;p18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8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rgbClr val="FABC93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3" name="Google Shape;2153;p18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4" name="Google Shape;2154;p18"/>
          <p:cNvSpPr txBox="1">
            <a:spLocks noGrp="1"/>
          </p:cNvSpPr>
          <p:nvPr>
            <p:ph type="subTitle" idx="1"/>
          </p:nvPr>
        </p:nvSpPr>
        <p:spPr>
          <a:xfrm>
            <a:off x="722375" y="2933981"/>
            <a:ext cx="23772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5" name="Google Shape;2155;p18"/>
          <p:cNvSpPr txBox="1">
            <a:spLocks noGrp="1"/>
          </p:cNvSpPr>
          <p:nvPr>
            <p:ph type="subTitle" idx="2"/>
          </p:nvPr>
        </p:nvSpPr>
        <p:spPr>
          <a:xfrm>
            <a:off x="3383368" y="2933981"/>
            <a:ext cx="23772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6" name="Google Shape;2156;p18"/>
          <p:cNvSpPr txBox="1">
            <a:spLocks noGrp="1"/>
          </p:cNvSpPr>
          <p:nvPr>
            <p:ph type="subTitle" idx="3"/>
          </p:nvPr>
        </p:nvSpPr>
        <p:spPr>
          <a:xfrm>
            <a:off x="6044411" y="2933981"/>
            <a:ext cx="23772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7" name="Google Shape;2157;p18"/>
          <p:cNvSpPr txBox="1">
            <a:spLocks noGrp="1"/>
          </p:cNvSpPr>
          <p:nvPr>
            <p:ph type="subTitle" idx="4"/>
          </p:nvPr>
        </p:nvSpPr>
        <p:spPr>
          <a:xfrm>
            <a:off x="722375" y="2509200"/>
            <a:ext cx="23772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158" name="Google Shape;2158;p18"/>
          <p:cNvSpPr txBox="1">
            <a:spLocks noGrp="1"/>
          </p:cNvSpPr>
          <p:nvPr>
            <p:ph type="subTitle" idx="5"/>
          </p:nvPr>
        </p:nvSpPr>
        <p:spPr>
          <a:xfrm>
            <a:off x="3383368" y="2509200"/>
            <a:ext cx="23772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159" name="Google Shape;2159;p18"/>
          <p:cNvSpPr txBox="1">
            <a:spLocks noGrp="1"/>
          </p:cNvSpPr>
          <p:nvPr>
            <p:ph type="subTitle" idx="6"/>
          </p:nvPr>
        </p:nvSpPr>
        <p:spPr>
          <a:xfrm>
            <a:off x="6044411" y="2509200"/>
            <a:ext cx="23772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b="1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160" name="Google Shape;2160;p18"/>
          <p:cNvSpPr/>
          <p:nvPr/>
        </p:nvSpPr>
        <p:spPr>
          <a:xfrm rot="-2497900">
            <a:off x="-37975" y="2093660"/>
            <a:ext cx="765422" cy="241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18"/>
          <p:cNvSpPr/>
          <p:nvPr/>
        </p:nvSpPr>
        <p:spPr>
          <a:xfrm rot="854515">
            <a:off x="489728" y="4564164"/>
            <a:ext cx="1480125" cy="1096726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2" name="Google Shape;2162;p18"/>
          <p:cNvSpPr/>
          <p:nvPr/>
        </p:nvSpPr>
        <p:spPr>
          <a:xfrm rot="470462">
            <a:off x="8235910" y="-68785"/>
            <a:ext cx="765255" cy="2419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3" name="Google Shape;2163;p18"/>
          <p:cNvPicPr preferRelativeResize="0"/>
          <p:nvPr/>
        </p:nvPicPr>
        <p:blipFill rotWithShape="1">
          <a:blip r:embed="rId2">
            <a:alphaModFix/>
          </a:blip>
          <a:srcRect t="89" b="79"/>
          <a:stretch/>
        </p:blipFill>
        <p:spPr>
          <a:xfrm>
            <a:off x="8527350" y="374150"/>
            <a:ext cx="620704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03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2439875" y="2463088"/>
            <a:ext cx="426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highlight>
                  <a:schemeClr val="dk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14450" y="1400863"/>
            <a:ext cx="1315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 rot="-1074764" flipH="1">
            <a:off x="8462303" y="121403"/>
            <a:ext cx="1824387" cy="1190519"/>
            <a:chOff x="7662600" y="-1843499"/>
            <a:chExt cx="1898252" cy="1238844"/>
          </a:xfrm>
        </p:grpSpPr>
        <p:sp>
          <p:nvSpPr>
            <p:cNvPr id="219" name="Google Shape;219;p6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rot="-10203916">
            <a:off x="-538262" y="4575111"/>
            <a:ext cx="2251269" cy="887115"/>
            <a:chOff x="-6219592" y="940873"/>
            <a:chExt cx="7527193" cy="2966097"/>
          </a:xfrm>
        </p:grpSpPr>
        <p:sp>
          <p:nvSpPr>
            <p:cNvPr id="222" name="Google Shape;222;p6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6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225" name="Google Shape;225;p6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6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6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6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6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6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6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6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1" name="Google Shape;401;p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6"/>
          <p:cNvSpPr/>
          <p:nvPr/>
        </p:nvSpPr>
        <p:spPr>
          <a:xfrm rot="-7511113">
            <a:off x="64071" y="4406097"/>
            <a:ext cx="765331" cy="24164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6"/>
          <p:cNvSpPr/>
          <p:nvPr/>
        </p:nvSpPr>
        <p:spPr>
          <a:xfrm rot="-1367143">
            <a:off x="8230798" y="259902"/>
            <a:ext cx="765326" cy="2418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6"/>
          <p:cNvPicPr preferRelativeResize="0"/>
          <p:nvPr/>
        </p:nvPicPr>
        <p:blipFill rotWithShape="1">
          <a:blip r:embed="rId2">
            <a:alphaModFix/>
          </a:blip>
          <a:srcRect t="89" b="79"/>
          <a:stretch/>
        </p:blipFill>
        <p:spPr>
          <a:xfrm>
            <a:off x="8664950" y="734191"/>
            <a:ext cx="542550" cy="50348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"/>
          <p:cNvSpPr/>
          <p:nvPr/>
        </p:nvSpPr>
        <p:spPr>
          <a:xfrm rot="9086610">
            <a:off x="-621455" y="626697"/>
            <a:ext cx="1480147" cy="1096742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4021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"/>
          <p:cNvSpPr txBox="1">
            <a:spLocks noGrp="1"/>
          </p:cNvSpPr>
          <p:nvPr>
            <p:ph type="body" idx="1"/>
          </p:nvPr>
        </p:nvSpPr>
        <p:spPr>
          <a:xfrm>
            <a:off x="722375" y="1899675"/>
            <a:ext cx="4021800" cy="2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9" name="Google Shape;409;p7"/>
          <p:cNvSpPr>
            <a:spLocks noGrp="1"/>
          </p:cNvSpPr>
          <p:nvPr>
            <p:ph type="pic" idx="2"/>
          </p:nvPr>
        </p:nvSpPr>
        <p:spPr>
          <a:xfrm>
            <a:off x="5266225" y="539500"/>
            <a:ext cx="3155400" cy="406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"/>
          <p:cNvSpPr txBox="1">
            <a:spLocks noGrp="1"/>
          </p:cNvSpPr>
          <p:nvPr>
            <p:ph type="title"/>
          </p:nvPr>
        </p:nvSpPr>
        <p:spPr>
          <a:xfrm>
            <a:off x="2087550" y="937350"/>
            <a:ext cx="4968900" cy="32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412" name="Google Shape;412;p8"/>
          <p:cNvGrpSpPr/>
          <p:nvPr/>
        </p:nvGrpSpPr>
        <p:grpSpPr>
          <a:xfrm rot="1074764">
            <a:off x="-959474" y="197603"/>
            <a:ext cx="1824387" cy="1190519"/>
            <a:chOff x="7662600" y="-1843499"/>
            <a:chExt cx="1898252" cy="1238844"/>
          </a:xfrm>
        </p:grpSpPr>
        <p:sp>
          <p:nvSpPr>
            <p:cNvPr id="413" name="Google Shape;413;p8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8"/>
          <p:cNvGrpSpPr/>
          <p:nvPr/>
        </p:nvGrpSpPr>
        <p:grpSpPr>
          <a:xfrm rot="10203916" flipH="1">
            <a:off x="7614208" y="4575111"/>
            <a:ext cx="2251269" cy="887115"/>
            <a:chOff x="-6219592" y="940873"/>
            <a:chExt cx="7527193" cy="2966097"/>
          </a:xfrm>
        </p:grpSpPr>
        <p:sp>
          <p:nvSpPr>
            <p:cNvPr id="416" name="Google Shape;416;p8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8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419" name="Google Shape;419;p8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8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8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8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8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8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8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8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8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8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8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8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8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8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8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8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8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8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8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8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8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8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8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8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8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8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8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8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8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8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5" name="Google Shape;595;p8"/>
          <p:cNvSpPr/>
          <p:nvPr/>
        </p:nvSpPr>
        <p:spPr>
          <a:xfrm rot="7511113" flipH="1">
            <a:off x="8497813" y="4406097"/>
            <a:ext cx="765331" cy="24164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8"/>
          <p:cNvSpPr/>
          <p:nvPr/>
        </p:nvSpPr>
        <p:spPr>
          <a:xfrm rot="1367143" flipH="1">
            <a:off x="331091" y="336102"/>
            <a:ext cx="765326" cy="2418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7" name="Google Shape;597;p8"/>
          <p:cNvPicPr preferRelativeResize="0"/>
          <p:nvPr/>
        </p:nvPicPr>
        <p:blipFill rotWithShape="1">
          <a:blip r:embed="rId2">
            <a:alphaModFix/>
          </a:blip>
          <a:srcRect t="89" b="79"/>
          <a:stretch/>
        </p:blipFill>
        <p:spPr>
          <a:xfrm>
            <a:off x="119716" y="810391"/>
            <a:ext cx="542550" cy="503484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8"/>
          <p:cNvSpPr/>
          <p:nvPr/>
        </p:nvSpPr>
        <p:spPr>
          <a:xfrm rot="-9086610" flipH="1">
            <a:off x="8468523" y="626697"/>
            <a:ext cx="1480147" cy="1096742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"/>
          <p:cNvSpPr txBox="1">
            <a:spLocks noGrp="1"/>
          </p:cNvSpPr>
          <p:nvPr>
            <p:ph type="title"/>
          </p:nvPr>
        </p:nvSpPr>
        <p:spPr>
          <a:xfrm>
            <a:off x="2549400" y="1571850"/>
            <a:ext cx="40452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1" name="Google Shape;601;p9"/>
          <p:cNvSpPr txBox="1">
            <a:spLocks noGrp="1"/>
          </p:cNvSpPr>
          <p:nvPr>
            <p:ph type="subTitle" idx="1"/>
          </p:nvPr>
        </p:nvSpPr>
        <p:spPr>
          <a:xfrm>
            <a:off x="2549400" y="23365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grpSp>
        <p:nvGrpSpPr>
          <p:cNvPr id="602" name="Google Shape;602;p9"/>
          <p:cNvGrpSpPr/>
          <p:nvPr/>
        </p:nvGrpSpPr>
        <p:grpSpPr>
          <a:xfrm flipH="1">
            <a:off x="7420335" y="4734841"/>
            <a:ext cx="2528195" cy="1883519"/>
            <a:chOff x="-2639312" y="-402259"/>
            <a:chExt cx="2528195" cy="1883519"/>
          </a:xfrm>
        </p:grpSpPr>
        <p:sp>
          <p:nvSpPr>
            <p:cNvPr id="603" name="Google Shape;603;p9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rgbClr val="FABC93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5" name="Google Shape;605;p9"/>
          <p:cNvPicPr preferRelativeResize="0"/>
          <p:nvPr/>
        </p:nvPicPr>
        <p:blipFill rotWithShape="1">
          <a:blip r:embed="rId2">
            <a:alphaModFix/>
          </a:blip>
          <a:srcRect t="79" b="89"/>
          <a:stretch/>
        </p:blipFill>
        <p:spPr>
          <a:xfrm>
            <a:off x="8181131" y="193475"/>
            <a:ext cx="728225" cy="6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9"/>
          <p:cNvSpPr/>
          <p:nvPr/>
        </p:nvSpPr>
        <p:spPr>
          <a:xfrm rot="6335823" flipH="1">
            <a:off x="8497462" y="4604139"/>
            <a:ext cx="908245" cy="286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9"/>
          <p:cNvSpPr/>
          <p:nvPr/>
        </p:nvSpPr>
        <p:spPr>
          <a:xfrm flipH="1">
            <a:off x="-541725" y="417769"/>
            <a:ext cx="1480225" cy="1096800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13"/>
          <p:cNvGrpSpPr/>
          <p:nvPr/>
        </p:nvGrpSpPr>
        <p:grpSpPr>
          <a:xfrm rot="994748">
            <a:off x="-1151250" y="4257656"/>
            <a:ext cx="3212347" cy="2534137"/>
            <a:chOff x="916658" y="5583606"/>
            <a:chExt cx="3759676" cy="2966243"/>
          </a:xfrm>
        </p:grpSpPr>
        <p:sp>
          <p:nvSpPr>
            <p:cNvPr id="801" name="Google Shape;801;p13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3" name="Google Shape;803;p13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804" name="Google Shape;804;p13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3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3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3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3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3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3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3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3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3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3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3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3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3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3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3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3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3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3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3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3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3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3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3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3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3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3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3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3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3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3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3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3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3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3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3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3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3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3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3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3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3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3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3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3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3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3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3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3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3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3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3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3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3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13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13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3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13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13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3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3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13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13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3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3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3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3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3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13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3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3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13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3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3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3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3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3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3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3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3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3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3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3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3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3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3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3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3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3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3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3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3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3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3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3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3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3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3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3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3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3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3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3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3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3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3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3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3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3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3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3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3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3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3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3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3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13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3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3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3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13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3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3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3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3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3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13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3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3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13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13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13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13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13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13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3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3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3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3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3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3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3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3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3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3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3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13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3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3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13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13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3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3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3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3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3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3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3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13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3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3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13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13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3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3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13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13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3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3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3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3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3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3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3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3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3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13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3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3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3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3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13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13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13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13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3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3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3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3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3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3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3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3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13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13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3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3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3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3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3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3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3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3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3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3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3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3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3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3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3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3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3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3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3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3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3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3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3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3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3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3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3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3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3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3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3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3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3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3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3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3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3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3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3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3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3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3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3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3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3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3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3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3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3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3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3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3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3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3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3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3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3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3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3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3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3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3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3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3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3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3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3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3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3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1" name="Google Shape;1271;p13"/>
          <p:cNvGrpSpPr/>
          <p:nvPr/>
        </p:nvGrpSpPr>
        <p:grpSpPr>
          <a:xfrm rot="-851536">
            <a:off x="8115513" y="-96804"/>
            <a:ext cx="2476878" cy="1845287"/>
            <a:chOff x="-2639312" y="-402259"/>
            <a:chExt cx="2528195" cy="1883519"/>
          </a:xfrm>
        </p:grpSpPr>
        <p:sp>
          <p:nvSpPr>
            <p:cNvPr id="1272" name="Google Shape;1272;p13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5" name="Google Shape;1275;p13"/>
          <p:cNvSpPr txBox="1">
            <a:spLocks noGrp="1"/>
          </p:cNvSpPr>
          <p:nvPr>
            <p:ph type="title" idx="2" hasCustomPrompt="1"/>
          </p:nvPr>
        </p:nvSpPr>
        <p:spPr>
          <a:xfrm>
            <a:off x="1228624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76" name="Google Shape;1276;p13"/>
          <p:cNvSpPr txBox="1">
            <a:spLocks noGrp="1"/>
          </p:cNvSpPr>
          <p:nvPr>
            <p:ph type="title" idx="3" hasCustomPrompt="1"/>
          </p:nvPr>
        </p:nvSpPr>
        <p:spPr>
          <a:xfrm>
            <a:off x="3174040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77" name="Google Shape;1277;p13"/>
          <p:cNvSpPr txBox="1">
            <a:spLocks noGrp="1"/>
          </p:cNvSpPr>
          <p:nvPr>
            <p:ph type="title" idx="4" hasCustomPrompt="1"/>
          </p:nvPr>
        </p:nvSpPr>
        <p:spPr>
          <a:xfrm>
            <a:off x="5119513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78" name="Google Shape;1278;p13"/>
          <p:cNvSpPr txBox="1">
            <a:spLocks noGrp="1"/>
          </p:cNvSpPr>
          <p:nvPr>
            <p:ph type="title" idx="5" hasCustomPrompt="1"/>
          </p:nvPr>
        </p:nvSpPr>
        <p:spPr>
          <a:xfrm>
            <a:off x="7064986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79" name="Google Shape;1279;p13"/>
          <p:cNvSpPr txBox="1">
            <a:spLocks noGrp="1"/>
          </p:cNvSpPr>
          <p:nvPr>
            <p:ph type="subTitle" idx="1"/>
          </p:nvPr>
        </p:nvSpPr>
        <p:spPr>
          <a:xfrm>
            <a:off x="794025" y="3107625"/>
            <a:ext cx="17193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  <p:sp>
        <p:nvSpPr>
          <p:cNvPr id="1280" name="Google Shape;1280;p13"/>
          <p:cNvSpPr txBox="1">
            <a:spLocks noGrp="1"/>
          </p:cNvSpPr>
          <p:nvPr>
            <p:ph type="subTitle" idx="6"/>
          </p:nvPr>
        </p:nvSpPr>
        <p:spPr>
          <a:xfrm>
            <a:off x="2667700" y="3107625"/>
            <a:ext cx="18630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  <p:sp>
        <p:nvSpPr>
          <p:cNvPr id="1281" name="Google Shape;1281;p13"/>
          <p:cNvSpPr txBox="1">
            <a:spLocks noGrp="1"/>
          </p:cNvSpPr>
          <p:nvPr>
            <p:ph type="subTitle" idx="7"/>
          </p:nvPr>
        </p:nvSpPr>
        <p:spPr>
          <a:xfrm>
            <a:off x="4685125" y="3107625"/>
            <a:ext cx="17193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  <p:sp>
        <p:nvSpPr>
          <p:cNvPr id="1282" name="Google Shape;1282;p13"/>
          <p:cNvSpPr txBox="1">
            <a:spLocks noGrp="1"/>
          </p:cNvSpPr>
          <p:nvPr>
            <p:ph type="subTitle" idx="8"/>
          </p:nvPr>
        </p:nvSpPr>
        <p:spPr>
          <a:xfrm>
            <a:off x="6558675" y="3107625"/>
            <a:ext cx="18630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600" b="1">
                <a:highlight>
                  <a:schemeClr val="dk2"/>
                </a:highlight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  <p:sp>
        <p:nvSpPr>
          <p:cNvPr id="1283" name="Google Shape;1283;p13"/>
          <p:cNvSpPr/>
          <p:nvPr/>
        </p:nvSpPr>
        <p:spPr>
          <a:xfrm rot="-2697141">
            <a:off x="72354" y="4035529"/>
            <a:ext cx="765161" cy="24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3"/>
          <p:cNvSpPr/>
          <p:nvPr/>
        </p:nvSpPr>
        <p:spPr>
          <a:xfrm>
            <a:off x="7453255" y="4327556"/>
            <a:ext cx="1480225" cy="1096800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285" name="Google Shape;1285;p13"/>
          <p:cNvPicPr preferRelativeResize="0"/>
          <p:nvPr/>
        </p:nvPicPr>
        <p:blipFill rotWithShape="1">
          <a:blip r:embed="rId2">
            <a:alphaModFix/>
          </a:blip>
          <a:srcRect t="79" b="89"/>
          <a:stretch/>
        </p:blipFill>
        <p:spPr>
          <a:xfrm>
            <a:off x="194050" y="199600"/>
            <a:ext cx="712500" cy="661209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3"/>
          <p:cNvSpPr/>
          <p:nvPr/>
        </p:nvSpPr>
        <p:spPr>
          <a:xfrm rot="-782706">
            <a:off x="7936089" y="9987"/>
            <a:ext cx="765557" cy="24145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14"/>
          <p:cNvGrpSpPr/>
          <p:nvPr/>
        </p:nvGrpSpPr>
        <p:grpSpPr>
          <a:xfrm>
            <a:off x="8355850" y="1806191"/>
            <a:ext cx="2528195" cy="1883519"/>
            <a:chOff x="-2639312" y="-402259"/>
            <a:chExt cx="2528195" cy="1883519"/>
          </a:xfrm>
        </p:grpSpPr>
        <p:sp>
          <p:nvSpPr>
            <p:cNvPr id="1289" name="Google Shape;1289;p14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rgbClr val="FABC93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1" name="Google Shape;1291;p14"/>
          <p:cNvSpPr txBox="1">
            <a:spLocks noGrp="1"/>
          </p:cNvSpPr>
          <p:nvPr>
            <p:ph type="title"/>
          </p:nvPr>
        </p:nvSpPr>
        <p:spPr>
          <a:xfrm>
            <a:off x="1886100" y="2907800"/>
            <a:ext cx="53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2" name="Google Shape;1292;p14"/>
          <p:cNvSpPr txBox="1">
            <a:spLocks noGrp="1"/>
          </p:cNvSpPr>
          <p:nvPr>
            <p:ph type="subTitle" idx="1"/>
          </p:nvPr>
        </p:nvSpPr>
        <p:spPr>
          <a:xfrm>
            <a:off x="1886100" y="1663000"/>
            <a:ext cx="53718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93" name="Google Shape;1293;p14"/>
          <p:cNvSpPr/>
          <p:nvPr/>
        </p:nvSpPr>
        <p:spPr>
          <a:xfrm rot="-6335823">
            <a:off x="8348386" y="1660264"/>
            <a:ext cx="908245" cy="286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4" name="Google Shape;1294;p14"/>
          <p:cNvPicPr preferRelativeResize="0"/>
          <p:nvPr/>
        </p:nvPicPr>
        <p:blipFill rotWithShape="1">
          <a:blip r:embed="rId2">
            <a:alphaModFix/>
          </a:blip>
          <a:srcRect t="79" b="89"/>
          <a:stretch/>
        </p:blipFill>
        <p:spPr>
          <a:xfrm>
            <a:off x="177225" y="3172409"/>
            <a:ext cx="880350" cy="81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oogle Shape;1296;p15"/>
          <p:cNvGrpSpPr/>
          <p:nvPr/>
        </p:nvGrpSpPr>
        <p:grpSpPr>
          <a:xfrm rot="10104498">
            <a:off x="-1200242" y="318096"/>
            <a:ext cx="2251386" cy="887161"/>
            <a:chOff x="-6219592" y="940873"/>
            <a:chExt cx="7527193" cy="2966097"/>
          </a:xfrm>
        </p:grpSpPr>
        <p:sp>
          <p:nvSpPr>
            <p:cNvPr id="1297" name="Google Shape;1297;p15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9" name="Google Shape;1299;p15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1300" name="Google Shape;1300;p15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5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5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5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5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5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5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5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5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5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5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5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5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5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5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5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5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5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5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5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5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5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5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5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5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5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5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5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5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5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5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5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5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5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5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5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5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5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5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5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5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5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5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5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5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5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5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5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5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5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5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5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5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5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5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5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5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5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5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5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5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15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5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5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5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5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5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5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5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5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5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15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15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5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5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5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5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5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5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5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5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5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5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5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5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5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5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5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5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5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5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5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5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5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5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5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5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5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5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5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5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5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5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5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5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5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5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5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5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5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5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5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5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5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5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5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5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5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76" name="Google Shape;1476;p15"/>
          <p:cNvGrpSpPr/>
          <p:nvPr/>
        </p:nvGrpSpPr>
        <p:grpSpPr>
          <a:xfrm>
            <a:off x="8444000" y="2609891"/>
            <a:ext cx="2528195" cy="1883519"/>
            <a:chOff x="-2639312" y="-402259"/>
            <a:chExt cx="2528195" cy="1883519"/>
          </a:xfrm>
        </p:grpSpPr>
        <p:sp>
          <p:nvSpPr>
            <p:cNvPr id="1477" name="Google Shape;1477;p15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rgbClr val="FABC93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1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15"/>
          <p:cNvSpPr/>
          <p:nvPr/>
        </p:nvSpPr>
        <p:spPr>
          <a:xfrm rot="7134375">
            <a:off x="20187" y="65215"/>
            <a:ext cx="765240" cy="24167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1" name="Google Shape;1481;p15"/>
          <p:cNvPicPr preferRelativeResize="0"/>
          <p:nvPr/>
        </p:nvPicPr>
        <p:blipFill rotWithShape="1">
          <a:blip r:embed="rId2">
            <a:alphaModFix/>
          </a:blip>
          <a:srcRect t="79" b="89"/>
          <a:stretch/>
        </p:blipFill>
        <p:spPr>
          <a:xfrm>
            <a:off x="63475" y="1199301"/>
            <a:ext cx="573350" cy="5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15"/>
          <p:cNvSpPr/>
          <p:nvPr/>
        </p:nvSpPr>
        <p:spPr>
          <a:xfrm rot="-2497900">
            <a:off x="8340563" y="2678348"/>
            <a:ext cx="765422" cy="241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15"/>
          <p:cNvSpPr/>
          <p:nvPr/>
        </p:nvSpPr>
        <p:spPr>
          <a:xfrm rot="2893365">
            <a:off x="620918" y="4614423"/>
            <a:ext cx="1480144" cy="1096740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1" r:id="rId9"/>
    <p:sldLayoutId id="2147483667" r:id="rId10"/>
    <p:sldLayoutId id="2147483669" r:id="rId11"/>
    <p:sldLayoutId id="2147483670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Google Shape;3729;p29"/>
          <p:cNvSpPr/>
          <p:nvPr/>
        </p:nvSpPr>
        <p:spPr>
          <a:xfrm>
            <a:off x="7304793" y="3288356"/>
            <a:ext cx="1480225" cy="1096800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730" name="Google Shape;3730;p29"/>
          <p:cNvGrpSpPr/>
          <p:nvPr/>
        </p:nvGrpSpPr>
        <p:grpSpPr>
          <a:xfrm rot="-835191">
            <a:off x="6738140" y="4008215"/>
            <a:ext cx="3366394" cy="2655671"/>
            <a:chOff x="916658" y="5583606"/>
            <a:chExt cx="3759676" cy="2966243"/>
          </a:xfrm>
        </p:grpSpPr>
        <p:sp>
          <p:nvSpPr>
            <p:cNvPr id="3731" name="Google Shape;3731;p29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9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3" name="Google Shape;3733;p29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3734" name="Google Shape;3734;p29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29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29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29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29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29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29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29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29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29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29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29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29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29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29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29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29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29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29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29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29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29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29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29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29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29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29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29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29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29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29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29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29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29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29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29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29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29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29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29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29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29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29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29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29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29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29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29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29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29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29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29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29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29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29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29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29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29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29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29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29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29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29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29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29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29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29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29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29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29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29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29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29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29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29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29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29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29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29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29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29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29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29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29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29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29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29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29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29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29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29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29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29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29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29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29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29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29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29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29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29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29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29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29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29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29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29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29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29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29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29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29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29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29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29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29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29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29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29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29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29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29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29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29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29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29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29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29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29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29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29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29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29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29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29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29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29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29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29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29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29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29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29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29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29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29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29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29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29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29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29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29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29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29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29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29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29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29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29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29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29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29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29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29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29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29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29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29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29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29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29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29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29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29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29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29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29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29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29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29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29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29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29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29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29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29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29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29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29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29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29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29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29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29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29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29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29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29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29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29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29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29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29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29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29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29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29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29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29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29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29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29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29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29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29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29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29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29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29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29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29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29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29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29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29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29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29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29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29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29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29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29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29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29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29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29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29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29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29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29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29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29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29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29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29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29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29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29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29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29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29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29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29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29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29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29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29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29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29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29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29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29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29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29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29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29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29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29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29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29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29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29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29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29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29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29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29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29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29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29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29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29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29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29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29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29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29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29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29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29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29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29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29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29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29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29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29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29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29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29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29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29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29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29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29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29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29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29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29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29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29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29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29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29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29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29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29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29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29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29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29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29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29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29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29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29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29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29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29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29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29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29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29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29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29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29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29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29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29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29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29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29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29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29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29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29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29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29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29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29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29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29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29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29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29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29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29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29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29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29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29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29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29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29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29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29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29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29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29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29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29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29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29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29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29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29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29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29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29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29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29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29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29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29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29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29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29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29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29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29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29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29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29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29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29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29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29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29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29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29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29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29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29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29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29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29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29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29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29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29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29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29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29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29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29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29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29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29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29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29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29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29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29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29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29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29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29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29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29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29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29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29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29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29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29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29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29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29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29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29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29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29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29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29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29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29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29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29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29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29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29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29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29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29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29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29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29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29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29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29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29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29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29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29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29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29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29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01" name="Google Shape;4201;p29"/>
          <p:cNvGrpSpPr/>
          <p:nvPr/>
        </p:nvGrpSpPr>
        <p:grpSpPr>
          <a:xfrm>
            <a:off x="814047" y="933508"/>
            <a:ext cx="7527193" cy="2966097"/>
            <a:chOff x="-6219592" y="940873"/>
            <a:chExt cx="7527193" cy="2966097"/>
          </a:xfrm>
        </p:grpSpPr>
        <p:sp>
          <p:nvSpPr>
            <p:cNvPr id="4202" name="Google Shape;4202;p29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4" name="Google Shape;4204;p29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4205" name="Google Shape;4205;p29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29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29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29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29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29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29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29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29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29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29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29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29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29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29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29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29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29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29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29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29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29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29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29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29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29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29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29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29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29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29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29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29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29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29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29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29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29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29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29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29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29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29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29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29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29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29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29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29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29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29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29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29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29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29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29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29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29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29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29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29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29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29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29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29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29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29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29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29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29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29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29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29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29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29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29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29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29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29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29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29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29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29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29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29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29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29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29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29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29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29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29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29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29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29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29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29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29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29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29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29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29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29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29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29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29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29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29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29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29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29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29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29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29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29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29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29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29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29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29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29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29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29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29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29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29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29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29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29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29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81" name="Google Shape;4381;p29"/>
          <p:cNvSpPr/>
          <p:nvPr/>
        </p:nvSpPr>
        <p:spPr>
          <a:xfrm rot="-4574166">
            <a:off x="7662207" y="3904718"/>
            <a:ext cx="765378" cy="241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29"/>
          <p:cNvSpPr txBox="1">
            <a:spLocks noGrp="1"/>
          </p:cNvSpPr>
          <p:nvPr>
            <p:ph type="ctrTitle"/>
          </p:nvPr>
        </p:nvSpPr>
        <p:spPr>
          <a:xfrm>
            <a:off x="1955097" y="1691025"/>
            <a:ext cx="5261700" cy="15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Презентация </a:t>
            </a:r>
            <a:r>
              <a:rPr lang="ru-RU" dirty="0" smtClean="0">
                <a:highlight>
                  <a:schemeClr val="dk2"/>
                </a:highlight>
              </a:rPr>
              <a:t>опыта </a:t>
            </a:r>
            <a:r>
              <a:rPr lang="ru-RU" dirty="0" smtClean="0"/>
              <a:t>наставника</a:t>
            </a:r>
            <a:endParaRPr dirty="0"/>
          </a:p>
        </p:txBody>
      </p:sp>
      <p:sp>
        <p:nvSpPr>
          <p:cNvPr id="4383" name="Google Shape;4383;p29"/>
          <p:cNvSpPr txBox="1">
            <a:spLocks noGrp="1"/>
          </p:cNvSpPr>
          <p:nvPr>
            <p:ph type="subTitle" idx="1"/>
          </p:nvPr>
        </p:nvSpPr>
        <p:spPr>
          <a:xfrm>
            <a:off x="2178750" y="3614450"/>
            <a:ext cx="4786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/>
              <a:t>Как педагогу-наставнику презентовать свой опыт?</a:t>
            </a:r>
            <a:endParaRPr sz="1200" dirty="0"/>
          </a:p>
        </p:txBody>
      </p:sp>
      <p:pic>
        <p:nvPicPr>
          <p:cNvPr id="4384" name="Google Shape;4384;p29"/>
          <p:cNvPicPr preferRelativeResize="0"/>
          <p:nvPr/>
        </p:nvPicPr>
        <p:blipFill rotWithShape="1">
          <a:blip r:embed="rId3">
            <a:alphaModFix/>
          </a:blip>
          <a:srcRect t="79" b="89"/>
          <a:stretch/>
        </p:blipFill>
        <p:spPr>
          <a:xfrm>
            <a:off x="283325" y="253925"/>
            <a:ext cx="792775" cy="73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85" name="Google Shape;4385;p29"/>
          <p:cNvGrpSpPr/>
          <p:nvPr/>
        </p:nvGrpSpPr>
        <p:grpSpPr>
          <a:xfrm>
            <a:off x="6824050" y="72314"/>
            <a:ext cx="1898252" cy="1238844"/>
            <a:chOff x="7662600" y="-1843499"/>
            <a:chExt cx="1898252" cy="1238844"/>
          </a:xfrm>
        </p:grpSpPr>
        <p:sp>
          <p:nvSpPr>
            <p:cNvPr id="4386" name="Google Shape;4386;p29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9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8" name="Google Shape;4388;p29"/>
          <p:cNvSpPr/>
          <p:nvPr/>
        </p:nvSpPr>
        <p:spPr>
          <a:xfrm rot="-6047940">
            <a:off x="7288929" y="47273"/>
            <a:ext cx="765354" cy="24164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9" name="Google Shape;4389;p29"/>
          <p:cNvSpPr txBox="1">
            <a:spLocks noGrp="1"/>
          </p:cNvSpPr>
          <p:nvPr>
            <p:ph type="title" idx="2"/>
          </p:nvPr>
        </p:nvSpPr>
        <p:spPr>
          <a:xfrm>
            <a:off x="7124725" y="545025"/>
            <a:ext cx="12969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2025</a:t>
            </a:r>
            <a:endParaRPr dirty="0"/>
          </a:p>
        </p:txBody>
      </p:sp>
      <p:grpSp>
        <p:nvGrpSpPr>
          <p:cNvPr id="4390" name="Google Shape;4390;p29"/>
          <p:cNvGrpSpPr/>
          <p:nvPr/>
        </p:nvGrpSpPr>
        <p:grpSpPr>
          <a:xfrm>
            <a:off x="-989700" y="3180791"/>
            <a:ext cx="2528195" cy="1883519"/>
            <a:chOff x="-2639312" y="-402259"/>
            <a:chExt cx="2528195" cy="1883519"/>
          </a:xfrm>
        </p:grpSpPr>
        <p:sp>
          <p:nvSpPr>
            <p:cNvPr id="4391" name="Google Shape;4391;p29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9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rgbClr val="FABC93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3" name="Google Shape;4393;p29"/>
          <p:cNvSpPr/>
          <p:nvPr/>
        </p:nvSpPr>
        <p:spPr>
          <a:xfrm rot="-2497900">
            <a:off x="789638" y="4747510"/>
            <a:ext cx="765422" cy="241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4" name="Google Shape;4394;p29"/>
          <p:cNvSpPr/>
          <p:nvPr/>
        </p:nvSpPr>
        <p:spPr>
          <a:xfrm rot="-2497900">
            <a:off x="-346037" y="3159885"/>
            <a:ext cx="765422" cy="241613"/>
          </a:xfrm>
          <a:prstGeom prst="rect">
            <a:avLst/>
          </a:prstGeom>
          <a:solidFill>
            <a:srgbClr val="D36055">
              <a:alpha val="62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5" name="Google Shape;4435;p32"/>
          <p:cNvGrpSpPr/>
          <p:nvPr/>
        </p:nvGrpSpPr>
        <p:grpSpPr>
          <a:xfrm>
            <a:off x="23585" y="4380392"/>
            <a:ext cx="2528195" cy="1883519"/>
            <a:chOff x="-2639312" y="-402259"/>
            <a:chExt cx="2528195" cy="1883519"/>
          </a:xfrm>
        </p:grpSpPr>
        <p:sp>
          <p:nvSpPr>
            <p:cNvPr id="4436" name="Google Shape;4436;p32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8" name="Google Shape;4438;p32"/>
          <p:cNvSpPr txBox="1">
            <a:spLocks noGrp="1"/>
          </p:cNvSpPr>
          <p:nvPr>
            <p:ph type="title"/>
          </p:nvPr>
        </p:nvSpPr>
        <p:spPr>
          <a:xfrm>
            <a:off x="709302" y="36052"/>
            <a:ext cx="4021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 чего начать?</a:t>
            </a:r>
            <a:endParaRPr dirty="0"/>
          </a:p>
        </p:txBody>
      </p:sp>
      <p:sp>
        <p:nvSpPr>
          <p:cNvPr id="4439" name="Google Shape;4439;p32"/>
          <p:cNvSpPr txBox="1">
            <a:spLocks noGrp="1"/>
          </p:cNvSpPr>
          <p:nvPr>
            <p:ph type="body" idx="1"/>
          </p:nvPr>
        </p:nvSpPr>
        <p:spPr>
          <a:xfrm>
            <a:off x="187036" y="724785"/>
            <a:ext cx="5164950" cy="31685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800" dirty="0" smtClean="0"/>
              <a:t>Во-первых, задайте себе вопрос, что именно у вас хорошо получается. О чем вообще вы готовы поведать миру, в чем вы по-настоящему сильны?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dirty="0" smtClean="0"/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dirty="0" smtClean="0"/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b="1" dirty="0" smtClean="0"/>
              <a:t>Например, много раз выступала с обобщением своего опыта: </a:t>
            </a:r>
            <a:endParaRPr lang="ru-RU" b="1" dirty="0"/>
          </a:p>
          <a:p>
            <a:pPr lvl="0">
              <a:spcBef>
                <a:spcPts val="1000"/>
              </a:spcBef>
            </a:pPr>
            <a:r>
              <a:rPr lang="ru-RU" b="1" dirty="0" smtClean="0"/>
              <a:t>В первый раз</a:t>
            </a:r>
            <a:r>
              <a:rPr lang="ru-RU" dirty="0" smtClean="0"/>
              <a:t> свой опыт я представила на конкурсе «Учитель года Республики Башкортостан». Я рассказывала о своем опыте как преподавателя, активно использующего в практике работы современные педагогические технологии и цифровые ресурсы.  </a:t>
            </a:r>
            <a:endParaRPr lang="ru-RU" dirty="0"/>
          </a:p>
          <a:p>
            <a:pPr lvl="0">
              <a:spcBef>
                <a:spcPts val="1000"/>
              </a:spcBef>
            </a:pPr>
            <a:r>
              <a:rPr lang="ru-RU" b="1" dirty="0" smtClean="0"/>
              <a:t>Далее</a:t>
            </a:r>
            <a:r>
              <a:rPr lang="ru-RU" dirty="0" smtClean="0"/>
              <a:t> уже было много различных презентаций, обобщающих опыт учителя и опыт.</a:t>
            </a:r>
            <a:endParaRPr lang="ru-RU" dirty="0"/>
          </a:p>
        </p:txBody>
      </p:sp>
      <p:pic>
        <p:nvPicPr>
          <p:cNvPr id="4440" name="Google Shape;4440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r="22643"/>
          <a:stretch/>
        </p:blipFill>
        <p:spPr>
          <a:xfrm>
            <a:off x="5585576" y="619222"/>
            <a:ext cx="3288357" cy="3668583"/>
          </a:xfrm>
          <a:prstGeom prst="rect">
            <a:avLst/>
          </a:prstGeom>
        </p:spPr>
      </p:pic>
      <p:sp>
        <p:nvSpPr>
          <p:cNvPr id="4441" name="Google Shape;4441;p32"/>
          <p:cNvSpPr/>
          <p:nvPr/>
        </p:nvSpPr>
        <p:spPr>
          <a:xfrm rot="-2497900">
            <a:off x="-39716" y="4398895"/>
            <a:ext cx="765422" cy="2416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2" name="Google Shape;4442;p32"/>
          <p:cNvSpPr/>
          <p:nvPr/>
        </p:nvSpPr>
        <p:spPr>
          <a:xfrm rot="14010888">
            <a:off x="1993976" y="4738178"/>
            <a:ext cx="765422" cy="2416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3" name="Google Shape;4443;p32"/>
          <p:cNvSpPr/>
          <p:nvPr/>
        </p:nvSpPr>
        <p:spPr>
          <a:xfrm rot="-896753">
            <a:off x="5839665" y="418665"/>
            <a:ext cx="765393" cy="241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4" name="Google Shape;4444;p32"/>
          <p:cNvSpPr/>
          <p:nvPr/>
        </p:nvSpPr>
        <p:spPr>
          <a:xfrm rot="3211666">
            <a:off x="1080420" y="-124066"/>
            <a:ext cx="1480142" cy="1096739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445" name="Google Shape;4445;p32"/>
          <p:cNvPicPr preferRelativeResize="0"/>
          <p:nvPr/>
        </p:nvPicPr>
        <p:blipFill rotWithShape="1">
          <a:blip r:embed="rId4">
            <a:alphaModFix/>
          </a:blip>
          <a:srcRect t="89" b="79"/>
          <a:stretch/>
        </p:blipFill>
        <p:spPr>
          <a:xfrm>
            <a:off x="4537623" y="4412455"/>
            <a:ext cx="620704" cy="57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6" name="Google Shape;4446;p32"/>
          <p:cNvGrpSpPr/>
          <p:nvPr/>
        </p:nvGrpSpPr>
        <p:grpSpPr>
          <a:xfrm rot="-821781">
            <a:off x="6605013" y="4135314"/>
            <a:ext cx="3366264" cy="2655568"/>
            <a:chOff x="916658" y="5583606"/>
            <a:chExt cx="3759676" cy="2966243"/>
          </a:xfrm>
        </p:grpSpPr>
        <p:sp>
          <p:nvSpPr>
            <p:cNvPr id="4447" name="Google Shape;4447;p32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2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9" name="Google Shape;4449;p32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4450" name="Google Shape;4450;p32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32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32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32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32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32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32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32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32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32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32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32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32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32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32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32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32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32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32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32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32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32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32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32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32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32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32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32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32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32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32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32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32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32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32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32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32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32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32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32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32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32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32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32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32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32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32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32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32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32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32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32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32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32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32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32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32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32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32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32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32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32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32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32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32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32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32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32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32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32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32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32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32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32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32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32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32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32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32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32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32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32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32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32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32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32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32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32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32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32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32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32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32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32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32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32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32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32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32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32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32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32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32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32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32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32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32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32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32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32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32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32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32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32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32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32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32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32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32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32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32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32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32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32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32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32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32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32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32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32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32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32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32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32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32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32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32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32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32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32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32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32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32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32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32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32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32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32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32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32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32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32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32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32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32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32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32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32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32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32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32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32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32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32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32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32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32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32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32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32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32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32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32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32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32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32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32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32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32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32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32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32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32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32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32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32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32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32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32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32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32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32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32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32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32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32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32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32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32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32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32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32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32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32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32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32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32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32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32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32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32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32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32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32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32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32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32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32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32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32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32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32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32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32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32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32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32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32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32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32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32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32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32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32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32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32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32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32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32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32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32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32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32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32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32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32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32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32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32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32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32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32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32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32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32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32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32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32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32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32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32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32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32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32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32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32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32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32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32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32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32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32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32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32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32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32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32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32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32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32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32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32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32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32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32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32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32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32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32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32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32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32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32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32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32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32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32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32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32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32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32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32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32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32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32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32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32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32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32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32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32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32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32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32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32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32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32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32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32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32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32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32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32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32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32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32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32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32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32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32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32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32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32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32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32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32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32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32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32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32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32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32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32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32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32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32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32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32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32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32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32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32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32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32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32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32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32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32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32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32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32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32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32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32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32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32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32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32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32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32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32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32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32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32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32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32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32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32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32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32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32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32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32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32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32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32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32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32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32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32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32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32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32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32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32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32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32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32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32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32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32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32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32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32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32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32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32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32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32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32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32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32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32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32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32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32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32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32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32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32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32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32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32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32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32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32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32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32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32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32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32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32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32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32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32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32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32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32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32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32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32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32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32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32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32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32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32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32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32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32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32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32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32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32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32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2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32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32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32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32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32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32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32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32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32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32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32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17" name="Google Shape;4917;p32"/>
          <p:cNvSpPr/>
          <p:nvPr/>
        </p:nvSpPr>
        <p:spPr>
          <a:xfrm rot="-4574166">
            <a:off x="8449832" y="3865868"/>
            <a:ext cx="765378" cy="241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28"/>
          <p:cNvSpPr txBox="1">
            <a:spLocks noGrp="1"/>
          </p:cNvSpPr>
          <p:nvPr>
            <p:ph type="title"/>
          </p:nvPr>
        </p:nvSpPr>
        <p:spPr>
          <a:xfrm>
            <a:off x="478059" y="172998"/>
            <a:ext cx="6864850" cy="6167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Если вы планируете выступать</a:t>
            </a:r>
            <a:endParaRPr sz="2800" dirty="0"/>
          </a:p>
        </p:txBody>
      </p:sp>
      <p:grpSp>
        <p:nvGrpSpPr>
          <p:cNvPr id="1702" name="Google Shape;1702;p28"/>
          <p:cNvGrpSpPr/>
          <p:nvPr/>
        </p:nvGrpSpPr>
        <p:grpSpPr>
          <a:xfrm>
            <a:off x="589473" y="957208"/>
            <a:ext cx="2093712" cy="2452673"/>
            <a:chOff x="1045195" y="1695421"/>
            <a:chExt cx="1872730" cy="2193804"/>
          </a:xfrm>
        </p:grpSpPr>
        <p:sp>
          <p:nvSpPr>
            <p:cNvPr id="1703" name="Google Shape;1703;p28"/>
            <p:cNvSpPr txBox="1"/>
            <p:nvPr/>
          </p:nvSpPr>
          <p:spPr>
            <a:xfrm>
              <a:off x="1599825" y="1926982"/>
              <a:ext cx="11411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ru-RU" b="1" dirty="0" smtClean="0">
                  <a:solidFill>
                    <a:schemeClr val="tx1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Вопрос 1</a:t>
              </a:r>
              <a:endParaRPr b="1" dirty="0">
                <a:solidFill>
                  <a:schemeClr val="tx1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04" name="Google Shape;1704;p28"/>
            <p:cNvSpPr txBox="1"/>
            <p:nvPr/>
          </p:nvSpPr>
          <p:spPr>
            <a:xfrm>
              <a:off x="1083025" y="2695025"/>
              <a:ext cx="1657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ru-RU" sz="1600" b="1" dirty="0" smtClean="0">
                  <a:solidFill>
                    <a:schemeClr val="tx1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ЧТО</a:t>
              </a:r>
              <a:endParaRPr lang="ru-RU" sz="1600" b="1" dirty="0">
                <a:solidFill>
                  <a:schemeClr val="tx1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05" name="Google Shape;1705;p28"/>
            <p:cNvSpPr txBox="1"/>
            <p:nvPr/>
          </p:nvSpPr>
          <p:spPr>
            <a:xfrm>
              <a:off x="1045195" y="3151825"/>
              <a:ext cx="1736153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у тебя хорошо получается?</a:t>
              </a:r>
            </a:p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От чего в своей работе ты получаешь наибольшее удовлетворение? Ловишь кайф?</a:t>
              </a:r>
              <a:endParaRPr lang="ru-RU" sz="1200" dirty="0">
                <a:solidFill>
                  <a:schemeClr val="tx1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endParaRPr sz="1200" dirty="0">
                <a:solidFill>
                  <a:schemeClr val="tx1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706" name="Google Shape;1706;p28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07" name="Google Shape;1707;p28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tx1"/>
                  </a:solidFill>
                  <a:latin typeface="Nunito" panose="020B0604020202020204" charset="-52"/>
                </a:rPr>
                <a:t>  </a:t>
              </a:r>
              <a:endParaRPr>
                <a:solidFill>
                  <a:schemeClr val="tx1"/>
                </a:solidFill>
                <a:latin typeface="Nunito" panose="020B0604020202020204" charset="-52"/>
              </a:endParaRPr>
            </a:p>
          </p:txBody>
        </p:sp>
        <p:sp>
          <p:nvSpPr>
            <p:cNvPr id="1708" name="Google Shape;1708;p28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Nunito" panose="020B0604020202020204" charset="-52"/>
              </a:endParaRPr>
            </a:p>
          </p:txBody>
        </p:sp>
      </p:grpSp>
      <p:grpSp>
        <p:nvGrpSpPr>
          <p:cNvPr id="1709" name="Google Shape;1709;p28"/>
          <p:cNvGrpSpPr/>
          <p:nvPr/>
        </p:nvGrpSpPr>
        <p:grpSpPr>
          <a:xfrm>
            <a:off x="2542312" y="957208"/>
            <a:ext cx="2051418" cy="2452673"/>
            <a:chOff x="1083025" y="1695421"/>
            <a:chExt cx="1834900" cy="2193804"/>
          </a:xfrm>
        </p:grpSpPr>
        <p:sp>
          <p:nvSpPr>
            <p:cNvPr id="1710" name="Google Shape;1710;p28"/>
            <p:cNvSpPr txBox="1"/>
            <p:nvPr/>
          </p:nvSpPr>
          <p:spPr>
            <a:xfrm>
              <a:off x="1580089" y="1926982"/>
              <a:ext cx="1160836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ru-RU" b="1" dirty="0" smtClean="0">
                  <a:solidFill>
                    <a:schemeClr val="tx1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Вопрос 2</a:t>
              </a:r>
              <a:endParaRPr b="1" dirty="0">
                <a:solidFill>
                  <a:schemeClr val="tx1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11" name="Google Shape;1711;p28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ru-RU" sz="1600" b="1" dirty="0" smtClean="0">
                  <a:solidFill>
                    <a:schemeClr val="tx1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В ЧЕМ </a:t>
              </a:r>
              <a:endParaRPr lang="ru-RU" sz="1600" b="1" dirty="0">
                <a:solidFill>
                  <a:schemeClr val="tx1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12" name="Google Shape;1712;p28"/>
            <p:cNvSpPr txBox="1"/>
            <p:nvPr/>
          </p:nvSpPr>
          <p:spPr>
            <a:xfrm>
              <a:off x="1215700" y="3151825"/>
              <a:ext cx="1579116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твоя сила как докладчика?</a:t>
              </a:r>
            </a:p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На что можно сделать ставку? На внутреннюю харизму? На внешние атрибуты? На компьютерную презентацию?</a:t>
              </a:r>
              <a:endParaRPr sz="1200" dirty="0">
                <a:solidFill>
                  <a:schemeClr val="tx1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713" name="Google Shape;1713;p28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4" name="Google Shape;1714;p28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tx1"/>
                  </a:solidFill>
                  <a:latin typeface="Nunito" panose="020B0604020202020204" charset="-52"/>
                </a:rPr>
                <a:t>  </a:t>
              </a:r>
              <a:endParaRPr>
                <a:solidFill>
                  <a:schemeClr val="tx1"/>
                </a:solidFill>
                <a:latin typeface="Nunito" panose="020B0604020202020204" charset="-52"/>
              </a:endParaRPr>
            </a:p>
          </p:txBody>
        </p:sp>
        <p:sp>
          <p:nvSpPr>
            <p:cNvPr id="1715" name="Google Shape;1715;p28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Nunito" panose="020B0604020202020204" charset="-52"/>
              </a:endParaRPr>
            </a:p>
          </p:txBody>
        </p:sp>
      </p:grpSp>
      <p:grpSp>
        <p:nvGrpSpPr>
          <p:cNvPr id="1716" name="Google Shape;1716;p28"/>
          <p:cNvGrpSpPr/>
          <p:nvPr/>
        </p:nvGrpSpPr>
        <p:grpSpPr>
          <a:xfrm>
            <a:off x="4456095" y="956413"/>
            <a:ext cx="2051418" cy="2452673"/>
            <a:chOff x="1083025" y="1695421"/>
            <a:chExt cx="1834900" cy="2193804"/>
          </a:xfrm>
        </p:grpSpPr>
        <p:sp>
          <p:nvSpPr>
            <p:cNvPr id="1717" name="Google Shape;1717;p28"/>
            <p:cNvSpPr txBox="1"/>
            <p:nvPr/>
          </p:nvSpPr>
          <p:spPr>
            <a:xfrm>
              <a:off x="1589133" y="1927338"/>
              <a:ext cx="12071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ru-RU" b="1" dirty="0" smtClean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Вопрос 3</a:t>
              </a:r>
              <a:endParaRPr b="1" dirty="0">
                <a:solidFill>
                  <a:schemeClr val="tx2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18" name="Google Shape;1718;p28"/>
            <p:cNvSpPr txBox="1"/>
            <p:nvPr/>
          </p:nvSpPr>
          <p:spPr>
            <a:xfrm>
              <a:off x="1235824" y="2695025"/>
              <a:ext cx="1662878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ru-RU" sz="1600" b="1" dirty="0" smtClean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КАК</a:t>
              </a:r>
              <a:endParaRPr lang="ru-RU" sz="1600" b="1" dirty="0">
                <a:solidFill>
                  <a:schemeClr val="tx2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19" name="Google Shape;1719;p28"/>
            <p:cNvSpPr txBox="1"/>
            <p:nvPr/>
          </p:nvSpPr>
          <p:spPr>
            <a:xfrm>
              <a:off x="1215700" y="3151825"/>
              <a:ext cx="1683001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ru-RU" sz="1200" b="1" dirty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т</a:t>
              </a:r>
              <a:r>
                <a:rPr lang="ru-RU" sz="1200" b="1" dirty="0" smtClean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ы сможешь удерживать внимание аудитории на протяжении всего выступления?</a:t>
              </a:r>
            </a:p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ru-RU" sz="1200" dirty="0" smtClean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С помощью голоса?     С помощью движения? С помощью облика / образа?</a:t>
              </a:r>
              <a:endParaRPr sz="1200" dirty="0">
                <a:solidFill>
                  <a:schemeClr val="tx2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720" name="Google Shape;1720;p28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DADCE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21" name="Google Shape;1721;p28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tx2"/>
                  </a:solidFill>
                  <a:latin typeface="Nunito" panose="020B0604020202020204" charset="-52"/>
                </a:rPr>
                <a:t>  </a:t>
              </a:r>
              <a:endParaRPr>
                <a:solidFill>
                  <a:schemeClr val="tx2"/>
                </a:solidFill>
                <a:latin typeface="Nunito" panose="020B0604020202020204" charset="-52"/>
              </a:endParaRPr>
            </a:p>
          </p:txBody>
        </p:sp>
        <p:sp>
          <p:nvSpPr>
            <p:cNvPr id="1722" name="Google Shape;1722;p28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/>
                </a:solidFill>
                <a:latin typeface="Nunito" panose="020B0604020202020204" charset="-52"/>
              </a:endParaRPr>
            </a:p>
          </p:txBody>
        </p:sp>
      </p:grpSp>
      <p:grpSp>
        <p:nvGrpSpPr>
          <p:cNvPr id="1723" name="Google Shape;1723;p28"/>
          <p:cNvGrpSpPr/>
          <p:nvPr/>
        </p:nvGrpSpPr>
        <p:grpSpPr>
          <a:xfrm>
            <a:off x="6371462" y="956400"/>
            <a:ext cx="2277563" cy="2452673"/>
            <a:chOff x="1083025" y="1695421"/>
            <a:chExt cx="1834900" cy="2193804"/>
          </a:xfrm>
        </p:grpSpPr>
        <p:sp>
          <p:nvSpPr>
            <p:cNvPr id="1724" name="Google Shape;1724;p28"/>
            <p:cNvSpPr txBox="1"/>
            <p:nvPr/>
          </p:nvSpPr>
          <p:spPr>
            <a:xfrm>
              <a:off x="1572604" y="1927343"/>
              <a:ext cx="116832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ru-RU" b="1" dirty="0" smtClean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Вопрос 4</a:t>
              </a:r>
              <a:endParaRPr b="1" dirty="0">
                <a:solidFill>
                  <a:schemeClr val="tx2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25" name="Google Shape;1725;p28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ru-RU" sz="1600" b="1" dirty="0" smtClean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КАКУЮ</a:t>
              </a:r>
              <a:endParaRPr lang="ru-RU" sz="1600" b="1" dirty="0">
                <a:solidFill>
                  <a:schemeClr val="tx2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26" name="Google Shape;1726;p28"/>
            <p:cNvSpPr txBox="1"/>
            <p:nvPr/>
          </p:nvSpPr>
          <p:spPr>
            <a:xfrm>
              <a:off x="1215700" y="315182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ru-RU" sz="1200" b="1" dirty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г</a:t>
              </a:r>
              <a:r>
                <a:rPr lang="ru-RU" sz="1200" b="1" dirty="0" smtClean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лавную мысль ты хочешь вложить в головы слушателей?</a:t>
              </a:r>
            </a:p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ru-RU" sz="1200" dirty="0" smtClean="0">
                  <a:solidFill>
                    <a:schemeClr val="tx2"/>
                  </a:solidFill>
                  <a:latin typeface="Nunito" panose="020B0604020202020204" charset="-52"/>
                  <a:ea typeface="Barlow"/>
                  <a:cs typeface="Barlow"/>
                  <a:sym typeface="Barlow"/>
                </a:rPr>
                <a:t>Главный итог твоего выступления? Вывод, который можно озвучить вначале и повторить в конце?</a:t>
              </a:r>
              <a:endParaRPr sz="1200" dirty="0">
                <a:solidFill>
                  <a:schemeClr val="tx2"/>
                </a:solidFill>
                <a:latin typeface="Nunito" panose="020B0604020202020204" charset="-52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727" name="Google Shape;1727;p28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DADCE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28" name="Google Shape;1728;p28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tx2"/>
                  </a:solidFill>
                  <a:latin typeface="Nunito" panose="020B0604020202020204" charset="-52"/>
                </a:rPr>
                <a:t>  </a:t>
              </a:r>
              <a:endParaRPr>
                <a:solidFill>
                  <a:schemeClr val="tx2"/>
                </a:solidFill>
                <a:latin typeface="Nunito" panose="020B0604020202020204" charset="-52"/>
              </a:endParaRPr>
            </a:p>
          </p:txBody>
        </p:sp>
        <p:sp>
          <p:nvSpPr>
            <p:cNvPr id="1729" name="Google Shape;1729;p28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/>
                </a:solidFill>
                <a:latin typeface="Nunito" panose="020B0604020202020204" charset="-52"/>
              </a:endParaRPr>
            </a:p>
          </p:txBody>
        </p:sp>
      </p:grpSp>
      <p:sp>
        <p:nvSpPr>
          <p:cNvPr id="32" name="Google Shape;1705;p28"/>
          <p:cNvSpPr txBox="1"/>
          <p:nvPr/>
        </p:nvSpPr>
        <p:spPr>
          <a:xfrm>
            <a:off x="407642" y="500379"/>
            <a:ext cx="8371952" cy="49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ru-RU" sz="1600" i="1" dirty="0" smtClean="0">
                <a:solidFill>
                  <a:schemeClr val="tx2"/>
                </a:solidFill>
                <a:latin typeface="Nunito" panose="020B0604020202020204" charset="-52"/>
                <a:ea typeface="Barlow"/>
                <a:cs typeface="Barlow"/>
                <a:sym typeface="Barlow"/>
              </a:rPr>
              <a:t>Ваша задача сделать выступление увлекательным и вдохновляющим, попробуйте задать себе 4 вопроса</a:t>
            </a:r>
            <a:endParaRPr sz="1600" i="1" dirty="0">
              <a:solidFill>
                <a:schemeClr val="tx2"/>
              </a:solidFill>
              <a:latin typeface="Nunito" panose="020B0604020202020204" charset="-52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177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83" y="146452"/>
            <a:ext cx="3217581" cy="180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77" name="Google Shape;5777;p39"/>
          <p:cNvGrpSpPr/>
          <p:nvPr/>
        </p:nvGrpSpPr>
        <p:grpSpPr>
          <a:xfrm>
            <a:off x="-151494" y="-162088"/>
            <a:ext cx="2949091" cy="2330090"/>
            <a:chOff x="647986" y="-33673"/>
            <a:chExt cx="3023468" cy="2388856"/>
          </a:xfrm>
        </p:grpSpPr>
        <p:grpSp>
          <p:nvGrpSpPr>
            <p:cNvPr id="5778" name="Google Shape;5778;p39"/>
            <p:cNvGrpSpPr/>
            <p:nvPr/>
          </p:nvGrpSpPr>
          <p:grpSpPr>
            <a:xfrm>
              <a:off x="647986" y="102683"/>
              <a:ext cx="3023468" cy="2252500"/>
              <a:chOff x="-2639312" y="-402259"/>
              <a:chExt cx="2528195" cy="1883519"/>
            </a:xfrm>
          </p:grpSpPr>
          <p:sp>
            <p:nvSpPr>
              <p:cNvPr id="5779" name="Google Shape;5779;p39"/>
              <p:cNvSpPr/>
              <p:nvPr/>
            </p:nvSpPr>
            <p:spPr>
              <a:xfrm>
                <a:off x="-2639312" y="-402259"/>
                <a:ext cx="2528195" cy="1883519"/>
              </a:xfrm>
              <a:custGeom>
                <a:avLst/>
                <a:gdLst/>
                <a:ahLst/>
                <a:cxnLst/>
                <a:rect l="l" t="t" r="r" b="b"/>
                <a:pathLst>
                  <a:path w="280210" h="208758" extrusionOk="0">
                    <a:moveTo>
                      <a:pt x="21547" y="0"/>
                    </a:moveTo>
                    <a:lnTo>
                      <a:pt x="0" y="177494"/>
                    </a:lnTo>
                    <a:cubicBezTo>
                      <a:pt x="1532" y="177283"/>
                      <a:pt x="2746" y="176016"/>
                      <a:pt x="4225" y="175224"/>
                    </a:cubicBezTo>
                    <a:cubicBezTo>
                      <a:pt x="5545" y="174484"/>
                      <a:pt x="7446" y="174537"/>
                      <a:pt x="8767" y="173692"/>
                    </a:cubicBezTo>
                    <a:cubicBezTo>
                      <a:pt x="10087" y="172794"/>
                      <a:pt x="11407" y="172002"/>
                      <a:pt x="12780" y="171263"/>
                    </a:cubicBezTo>
                    <a:cubicBezTo>
                      <a:pt x="14206" y="170523"/>
                      <a:pt x="15421" y="168569"/>
                      <a:pt x="16899" y="168411"/>
                    </a:cubicBezTo>
                    <a:cubicBezTo>
                      <a:pt x="16970" y="168404"/>
                      <a:pt x="17040" y="168401"/>
                      <a:pt x="17110" y="168401"/>
                    </a:cubicBezTo>
                    <a:cubicBezTo>
                      <a:pt x="18629" y="168401"/>
                      <a:pt x="20191" y="169975"/>
                      <a:pt x="21705" y="170682"/>
                    </a:cubicBezTo>
                    <a:cubicBezTo>
                      <a:pt x="23131" y="171316"/>
                      <a:pt x="25085" y="171368"/>
                      <a:pt x="26511" y="172266"/>
                    </a:cubicBezTo>
                    <a:cubicBezTo>
                      <a:pt x="27989" y="173164"/>
                      <a:pt x="28887" y="174959"/>
                      <a:pt x="30313" y="175646"/>
                    </a:cubicBezTo>
                    <a:cubicBezTo>
                      <a:pt x="31721" y="176282"/>
                      <a:pt x="33168" y="176566"/>
                      <a:pt x="34519" y="176566"/>
                    </a:cubicBezTo>
                    <a:cubicBezTo>
                      <a:pt x="34739" y="176566"/>
                      <a:pt x="34957" y="176559"/>
                      <a:pt x="35172" y="176544"/>
                    </a:cubicBezTo>
                    <a:cubicBezTo>
                      <a:pt x="36756" y="176491"/>
                      <a:pt x="38604" y="176333"/>
                      <a:pt x="40083" y="175382"/>
                    </a:cubicBezTo>
                    <a:cubicBezTo>
                      <a:pt x="41403" y="174537"/>
                      <a:pt x="42354" y="172847"/>
                      <a:pt x="43674" y="171844"/>
                    </a:cubicBezTo>
                    <a:cubicBezTo>
                      <a:pt x="44994" y="170787"/>
                      <a:pt x="46737" y="170312"/>
                      <a:pt x="48057" y="169467"/>
                    </a:cubicBezTo>
                    <a:cubicBezTo>
                      <a:pt x="49589" y="168569"/>
                      <a:pt x="50803" y="167883"/>
                      <a:pt x="52335" y="167830"/>
                    </a:cubicBezTo>
                    <a:cubicBezTo>
                      <a:pt x="53736" y="167780"/>
                      <a:pt x="55137" y="167351"/>
                      <a:pt x="56538" y="167351"/>
                    </a:cubicBezTo>
                    <a:cubicBezTo>
                      <a:pt x="56616" y="167351"/>
                      <a:pt x="56693" y="167352"/>
                      <a:pt x="56771" y="167355"/>
                    </a:cubicBezTo>
                    <a:cubicBezTo>
                      <a:pt x="58249" y="167408"/>
                      <a:pt x="59728" y="167672"/>
                      <a:pt x="61207" y="167777"/>
                    </a:cubicBezTo>
                    <a:cubicBezTo>
                      <a:pt x="62685" y="167883"/>
                      <a:pt x="64111" y="168517"/>
                      <a:pt x="65590" y="168622"/>
                    </a:cubicBezTo>
                    <a:cubicBezTo>
                      <a:pt x="66329" y="168675"/>
                      <a:pt x="67082" y="168688"/>
                      <a:pt x="67828" y="168688"/>
                    </a:cubicBezTo>
                    <a:cubicBezTo>
                      <a:pt x="68574" y="168688"/>
                      <a:pt x="69313" y="168675"/>
                      <a:pt x="70026" y="168675"/>
                    </a:cubicBezTo>
                    <a:cubicBezTo>
                      <a:pt x="71610" y="168675"/>
                      <a:pt x="73195" y="168781"/>
                      <a:pt x="74726" y="169678"/>
                    </a:cubicBezTo>
                    <a:cubicBezTo>
                      <a:pt x="76099" y="170523"/>
                      <a:pt x="77631" y="171316"/>
                      <a:pt x="78951" y="172319"/>
                    </a:cubicBezTo>
                    <a:cubicBezTo>
                      <a:pt x="80324" y="173375"/>
                      <a:pt x="81380" y="174748"/>
                      <a:pt x="82753" y="175593"/>
                    </a:cubicBezTo>
                    <a:cubicBezTo>
                      <a:pt x="84285" y="176491"/>
                      <a:pt x="85816" y="177970"/>
                      <a:pt x="87401" y="178022"/>
                    </a:cubicBezTo>
                    <a:cubicBezTo>
                      <a:pt x="87419" y="178023"/>
                      <a:pt x="87437" y="178024"/>
                      <a:pt x="87455" y="178024"/>
                    </a:cubicBezTo>
                    <a:cubicBezTo>
                      <a:pt x="88700" y="178024"/>
                      <a:pt x="89796" y="176270"/>
                      <a:pt x="91097" y="175593"/>
                    </a:cubicBezTo>
                    <a:cubicBezTo>
                      <a:pt x="92259" y="175012"/>
                      <a:pt x="93315" y="174273"/>
                      <a:pt x="94477" y="173428"/>
                    </a:cubicBezTo>
                    <a:cubicBezTo>
                      <a:pt x="95586" y="172583"/>
                      <a:pt x="97487" y="172847"/>
                      <a:pt x="98596" y="172055"/>
                    </a:cubicBezTo>
                    <a:cubicBezTo>
                      <a:pt x="99758" y="171210"/>
                      <a:pt x="100233" y="169362"/>
                      <a:pt x="101342" y="168781"/>
                    </a:cubicBezTo>
                    <a:cubicBezTo>
                      <a:pt x="102682" y="168111"/>
                      <a:pt x="104173" y="167089"/>
                      <a:pt x="105422" y="167089"/>
                    </a:cubicBezTo>
                    <a:cubicBezTo>
                      <a:pt x="105453" y="167089"/>
                      <a:pt x="105484" y="167090"/>
                      <a:pt x="105514" y="167091"/>
                    </a:cubicBezTo>
                    <a:cubicBezTo>
                      <a:pt x="106993" y="167196"/>
                      <a:pt x="108366" y="168569"/>
                      <a:pt x="109845" y="168992"/>
                    </a:cubicBezTo>
                    <a:cubicBezTo>
                      <a:pt x="111271" y="169362"/>
                      <a:pt x="112432" y="170576"/>
                      <a:pt x="113858" y="171052"/>
                    </a:cubicBezTo>
                    <a:cubicBezTo>
                      <a:pt x="115284" y="171527"/>
                      <a:pt x="116974" y="171263"/>
                      <a:pt x="118400" y="171685"/>
                    </a:cubicBezTo>
                    <a:cubicBezTo>
                      <a:pt x="119879" y="172108"/>
                      <a:pt x="121252" y="173481"/>
                      <a:pt x="122677" y="173639"/>
                    </a:cubicBezTo>
                    <a:cubicBezTo>
                      <a:pt x="122773" y="173649"/>
                      <a:pt x="122869" y="173654"/>
                      <a:pt x="122965" y="173654"/>
                    </a:cubicBezTo>
                    <a:cubicBezTo>
                      <a:pt x="124185" y="173654"/>
                      <a:pt x="125497" y="172898"/>
                      <a:pt x="126729" y="172898"/>
                    </a:cubicBezTo>
                    <a:cubicBezTo>
                      <a:pt x="126912" y="172898"/>
                      <a:pt x="127093" y="172914"/>
                      <a:pt x="127272" y="172953"/>
                    </a:cubicBezTo>
                    <a:cubicBezTo>
                      <a:pt x="128698" y="173270"/>
                      <a:pt x="129860" y="174537"/>
                      <a:pt x="131285" y="174959"/>
                    </a:cubicBezTo>
                    <a:cubicBezTo>
                      <a:pt x="132711" y="175329"/>
                      <a:pt x="134296" y="175224"/>
                      <a:pt x="135722" y="175593"/>
                    </a:cubicBezTo>
                    <a:cubicBezTo>
                      <a:pt x="137147" y="175963"/>
                      <a:pt x="138520" y="176966"/>
                      <a:pt x="139946" y="177177"/>
                    </a:cubicBezTo>
                    <a:cubicBezTo>
                      <a:pt x="141425" y="177336"/>
                      <a:pt x="142904" y="177283"/>
                      <a:pt x="144330" y="177494"/>
                    </a:cubicBezTo>
                    <a:cubicBezTo>
                      <a:pt x="144708" y="177564"/>
                      <a:pt x="145098" y="177586"/>
                      <a:pt x="145493" y="177586"/>
                    </a:cubicBezTo>
                    <a:cubicBezTo>
                      <a:pt x="146135" y="177586"/>
                      <a:pt x="146792" y="177529"/>
                      <a:pt x="147437" y="177529"/>
                    </a:cubicBezTo>
                    <a:cubicBezTo>
                      <a:pt x="147888" y="177529"/>
                      <a:pt x="148334" y="177557"/>
                      <a:pt x="148766" y="177653"/>
                    </a:cubicBezTo>
                    <a:cubicBezTo>
                      <a:pt x="150191" y="177917"/>
                      <a:pt x="151406" y="179290"/>
                      <a:pt x="152885" y="179554"/>
                    </a:cubicBezTo>
                    <a:cubicBezTo>
                      <a:pt x="154311" y="179818"/>
                      <a:pt x="155842" y="179660"/>
                      <a:pt x="157268" y="179871"/>
                    </a:cubicBezTo>
                    <a:cubicBezTo>
                      <a:pt x="158747" y="180135"/>
                      <a:pt x="160014" y="180980"/>
                      <a:pt x="161440" y="181297"/>
                    </a:cubicBezTo>
                    <a:cubicBezTo>
                      <a:pt x="161630" y="181339"/>
                      <a:pt x="161825" y="181357"/>
                      <a:pt x="162025" y="181357"/>
                    </a:cubicBezTo>
                    <a:cubicBezTo>
                      <a:pt x="163125" y="181357"/>
                      <a:pt x="164350" y="180814"/>
                      <a:pt x="165450" y="180814"/>
                    </a:cubicBezTo>
                    <a:cubicBezTo>
                      <a:pt x="165649" y="180814"/>
                      <a:pt x="165845" y="180832"/>
                      <a:pt x="166034" y="180874"/>
                    </a:cubicBezTo>
                    <a:cubicBezTo>
                      <a:pt x="167460" y="181244"/>
                      <a:pt x="168939" y="181191"/>
                      <a:pt x="170365" y="181561"/>
                    </a:cubicBezTo>
                    <a:cubicBezTo>
                      <a:pt x="171843" y="181878"/>
                      <a:pt x="173005" y="183092"/>
                      <a:pt x="174484" y="183409"/>
                    </a:cubicBezTo>
                    <a:cubicBezTo>
                      <a:pt x="175771" y="183647"/>
                      <a:pt x="177144" y="184058"/>
                      <a:pt x="178564" y="184058"/>
                    </a:cubicBezTo>
                    <a:cubicBezTo>
                      <a:pt x="178718" y="184058"/>
                      <a:pt x="178871" y="184053"/>
                      <a:pt x="179026" y="184043"/>
                    </a:cubicBezTo>
                    <a:cubicBezTo>
                      <a:pt x="180504" y="183990"/>
                      <a:pt x="181983" y="183409"/>
                      <a:pt x="183514" y="183198"/>
                    </a:cubicBezTo>
                    <a:cubicBezTo>
                      <a:pt x="185046" y="183039"/>
                      <a:pt x="186525" y="182617"/>
                      <a:pt x="188056" y="182564"/>
                    </a:cubicBezTo>
                    <a:cubicBezTo>
                      <a:pt x="189210" y="182524"/>
                      <a:pt x="190454" y="182245"/>
                      <a:pt x="191629" y="182245"/>
                    </a:cubicBezTo>
                    <a:cubicBezTo>
                      <a:pt x="192014" y="182245"/>
                      <a:pt x="192391" y="182275"/>
                      <a:pt x="192756" y="182353"/>
                    </a:cubicBezTo>
                    <a:cubicBezTo>
                      <a:pt x="194182" y="182723"/>
                      <a:pt x="195449" y="183990"/>
                      <a:pt x="196770" y="184729"/>
                    </a:cubicBezTo>
                    <a:cubicBezTo>
                      <a:pt x="198090" y="185469"/>
                      <a:pt x="199146" y="186578"/>
                      <a:pt x="200466" y="187423"/>
                    </a:cubicBezTo>
                    <a:cubicBezTo>
                      <a:pt x="201734" y="188268"/>
                      <a:pt x="203213" y="188796"/>
                      <a:pt x="204480" y="189535"/>
                    </a:cubicBezTo>
                    <a:cubicBezTo>
                      <a:pt x="205853" y="190274"/>
                      <a:pt x="207173" y="191014"/>
                      <a:pt x="208599" y="191436"/>
                    </a:cubicBezTo>
                    <a:cubicBezTo>
                      <a:pt x="209972" y="191806"/>
                      <a:pt x="211451" y="192070"/>
                      <a:pt x="212824" y="192545"/>
                    </a:cubicBezTo>
                    <a:cubicBezTo>
                      <a:pt x="214197" y="193020"/>
                      <a:pt x="215253" y="194446"/>
                      <a:pt x="216626" y="194974"/>
                    </a:cubicBezTo>
                    <a:cubicBezTo>
                      <a:pt x="217999" y="195503"/>
                      <a:pt x="219689" y="195133"/>
                      <a:pt x="221062" y="195608"/>
                    </a:cubicBezTo>
                    <a:cubicBezTo>
                      <a:pt x="222435" y="196136"/>
                      <a:pt x="223544" y="197351"/>
                      <a:pt x="224970" y="197826"/>
                    </a:cubicBezTo>
                    <a:cubicBezTo>
                      <a:pt x="226343" y="198249"/>
                      <a:pt x="227875" y="198301"/>
                      <a:pt x="229195" y="199041"/>
                    </a:cubicBezTo>
                    <a:cubicBezTo>
                      <a:pt x="230462" y="199727"/>
                      <a:pt x="231255" y="201206"/>
                      <a:pt x="232469" y="202051"/>
                    </a:cubicBezTo>
                    <a:cubicBezTo>
                      <a:pt x="233737" y="202896"/>
                      <a:pt x="235057" y="203688"/>
                      <a:pt x="236324" y="204427"/>
                    </a:cubicBezTo>
                    <a:cubicBezTo>
                      <a:pt x="237592" y="205167"/>
                      <a:pt x="239546" y="204586"/>
                      <a:pt x="240919" y="205114"/>
                    </a:cubicBezTo>
                    <a:cubicBezTo>
                      <a:pt x="242299" y="205574"/>
                      <a:pt x="243630" y="206331"/>
                      <a:pt x="245199" y="206331"/>
                    </a:cubicBezTo>
                    <a:cubicBezTo>
                      <a:pt x="245250" y="206331"/>
                      <a:pt x="245302" y="206330"/>
                      <a:pt x="245355" y="206329"/>
                    </a:cubicBezTo>
                    <a:cubicBezTo>
                      <a:pt x="246886" y="206276"/>
                      <a:pt x="248471" y="206065"/>
                      <a:pt x="250055" y="205853"/>
                    </a:cubicBezTo>
                    <a:cubicBezTo>
                      <a:pt x="250300" y="205821"/>
                      <a:pt x="250545" y="205807"/>
                      <a:pt x="250788" y="205807"/>
                    </a:cubicBezTo>
                    <a:cubicBezTo>
                      <a:pt x="252045" y="205807"/>
                      <a:pt x="253274" y="206174"/>
                      <a:pt x="254501" y="206174"/>
                    </a:cubicBezTo>
                    <a:cubicBezTo>
                      <a:pt x="254568" y="206174"/>
                      <a:pt x="254635" y="206172"/>
                      <a:pt x="254702" y="206170"/>
                    </a:cubicBezTo>
                    <a:cubicBezTo>
                      <a:pt x="254722" y="206170"/>
                      <a:pt x="254742" y="206169"/>
                      <a:pt x="254762" y="206169"/>
                    </a:cubicBezTo>
                    <a:cubicBezTo>
                      <a:pt x="256364" y="206169"/>
                      <a:pt x="257360" y="208236"/>
                      <a:pt x="258768" y="208758"/>
                    </a:cubicBezTo>
                    <a:lnTo>
                      <a:pt x="280209" y="31316"/>
                    </a:lnTo>
                    <a:lnTo>
                      <a:pt x="2154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39"/>
              <p:cNvSpPr/>
              <p:nvPr/>
            </p:nvSpPr>
            <p:spPr>
              <a:xfrm>
                <a:off x="-2631219" y="-402259"/>
                <a:ext cx="2520102" cy="1822536"/>
              </a:xfrm>
              <a:custGeom>
                <a:avLst/>
                <a:gdLst/>
                <a:ahLst/>
                <a:cxnLst/>
                <a:rect l="l" t="t" r="r" b="b"/>
                <a:pathLst>
                  <a:path w="279313" h="201999" extrusionOk="0">
                    <a:moveTo>
                      <a:pt x="258664" y="201945"/>
                    </a:moveTo>
                    <a:cubicBezTo>
                      <a:pt x="257291" y="201417"/>
                      <a:pt x="251429" y="201945"/>
                      <a:pt x="249844" y="201945"/>
                    </a:cubicBezTo>
                    <a:cubicBezTo>
                      <a:pt x="248419" y="201998"/>
                      <a:pt x="245672" y="199939"/>
                      <a:pt x="244194" y="200150"/>
                    </a:cubicBezTo>
                    <a:cubicBezTo>
                      <a:pt x="242662" y="200361"/>
                      <a:pt x="241712" y="197985"/>
                      <a:pt x="240233" y="198037"/>
                    </a:cubicBezTo>
                    <a:cubicBezTo>
                      <a:pt x="238649" y="198090"/>
                      <a:pt x="237328" y="200044"/>
                      <a:pt x="235955" y="199569"/>
                    </a:cubicBezTo>
                    <a:cubicBezTo>
                      <a:pt x="234635" y="199094"/>
                      <a:pt x="232787" y="196928"/>
                      <a:pt x="231519" y="196242"/>
                    </a:cubicBezTo>
                    <a:cubicBezTo>
                      <a:pt x="230305" y="195503"/>
                      <a:pt x="229090" y="194710"/>
                      <a:pt x="227875" y="193918"/>
                    </a:cubicBezTo>
                    <a:cubicBezTo>
                      <a:pt x="226661" y="193126"/>
                      <a:pt x="225922" y="193126"/>
                      <a:pt x="224707" y="192440"/>
                    </a:cubicBezTo>
                    <a:cubicBezTo>
                      <a:pt x="223439" y="191700"/>
                      <a:pt x="222014" y="192704"/>
                      <a:pt x="220641" y="192281"/>
                    </a:cubicBezTo>
                    <a:cubicBezTo>
                      <a:pt x="219320" y="191859"/>
                      <a:pt x="218211" y="192651"/>
                      <a:pt x="216891" y="192176"/>
                    </a:cubicBezTo>
                    <a:cubicBezTo>
                      <a:pt x="215571" y="191700"/>
                      <a:pt x="213934" y="187634"/>
                      <a:pt x="212613" y="187159"/>
                    </a:cubicBezTo>
                    <a:cubicBezTo>
                      <a:pt x="211346" y="186683"/>
                      <a:pt x="210343" y="188373"/>
                      <a:pt x="209022" y="187951"/>
                    </a:cubicBezTo>
                    <a:cubicBezTo>
                      <a:pt x="207702" y="187475"/>
                      <a:pt x="206276" y="187528"/>
                      <a:pt x="204956" y="187159"/>
                    </a:cubicBezTo>
                    <a:cubicBezTo>
                      <a:pt x="203583" y="186789"/>
                      <a:pt x="202844" y="183937"/>
                      <a:pt x="201523" y="183198"/>
                    </a:cubicBezTo>
                    <a:cubicBezTo>
                      <a:pt x="200309" y="182511"/>
                      <a:pt x="200098" y="183462"/>
                      <a:pt x="198883" y="182670"/>
                    </a:cubicBezTo>
                    <a:cubicBezTo>
                      <a:pt x="197668" y="181878"/>
                      <a:pt x="195503" y="181772"/>
                      <a:pt x="194236" y="181085"/>
                    </a:cubicBezTo>
                    <a:cubicBezTo>
                      <a:pt x="192915" y="180399"/>
                      <a:pt x="191120" y="180346"/>
                      <a:pt x="189747" y="179976"/>
                    </a:cubicBezTo>
                    <a:cubicBezTo>
                      <a:pt x="188321" y="179660"/>
                      <a:pt x="186737" y="181138"/>
                      <a:pt x="185205" y="181191"/>
                    </a:cubicBezTo>
                    <a:cubicBezTo>
                      <a:pt x="183779" y="181244"/>
                      <a:pt x="182353" y="177125"/>
                      <a:pt x="180875" y="177336"/>
                    </a:cubicBezTo>
                    <a:cubicBezTo>
                      <a:pt x="179449" y="177494"/>
                      <a:pt x="177970" y="178656"/>
                      <a:pt x="176544" y="178762"/>
                    </a:cubicBezTo>
                    <a:cubicBezTo>
                      <a:pt x="175066" y="178815"/>
                      <a:pt x="173587" y="176333"/>
                      <a:pt x="172214" y="176016"/>
                    </a:cubicBezTo>
                    <a:cubicBezTo>
                      <a:pt x="170841" y="175752"/>
                      <a:pt x="169679" y="174590"/>
                      <a:pt x="168306" y="174273"/>
                    </a:cubicBezTo>
                    <a:cubicBezTo>
                      <a:pt x="166933" y="173956"/>
                      <a:pt x="165454" y="176333"/>
                      <a:pt x="164134" y="176016"/>
                    </a:cubicBezTo>
                    <a:cubicBezTo>
                      <a:pt x="162761" y="175646"/>
                      <a:pt x="161071" y="177072"/>
                      <a:pt x="159698" y="176755"/>
                    </a:cubicBezTo>
                    <a:cubicBezTo>
                      <a:pt x="158325" y="176491"/>
                      <a:pt x="156582" y="175699"/>
                      <a:pt x="155209" y="175435"/>
                    </a:cubicBezTo>
                    <a:cubicBezTo>
                      <a:pt x="153836" y="175224"/>
                      <a:pt x="152833" y="172636"/>
                      <a:pt x="151460" y="172372"/>
                    </a:cubicBezTo>
                    <a:cubicBezTo>
                      <a:pt x="150087" y="172108"/>
                      <a:pt x="148925" y="173903"/>
                      <a:pt x="147552" y="173639"/>
                    </a:cubicBezTo>
                    <a:cubicBezTo>
                      <a:pt x="146179" y="173375"/>
                      <a:pt x="144647" y="173481"/>
                      <a:pt x="143274" y="173217"/>
                    </a:cubicBezTo>
                    <a:cubicBezTo>
                      <a:pt x="141901" y="173006"/>
                      <a:pt x="139683" y="171052"/>
                      <a:pt x="138257" y="170840"/>
                    </a:cubicBezTo>
                    <a:cubicBezTo>
                      <a:pt x="136884" y="170682"/>
                      <a:pt x="136409" y="168886"/>
                      <a:pt x="135036" y="168517"/>
                    </a:cubicBezTo>
                    <a:cubicBezTo>
                      <a:pt x="133663" y="168200"/>
                      <a:pt x="132131" y="170471"/>
                      <a:pt x="130811" y="170101"/>
                    </a:cubicBezTo>
                    <a:cubicBezTo>
                      <a:pt x="129438" y="169731"/>
                      <a:pt x="127801" y="170946"/>
                      <a:pt x="126428" y="170629"/>
                    </a:cubicBezTo>
                    <a:cubicBezTo>
                      <a:pt x="125002" y="170312"/>
                      <a:pt x="123312" y="168728"/>
                      <a:pt x="121939" y="168569"/>
                    </a:cubicBezTo>
                    <a:cubicBezTo>
                      <a:pt x="120513" y="168464"/>
                      <a:pt x="119087" y="168622"/>
                      <a:pt x="117661" y="168200"/>
                    </a:cubicBezTo>
                    <a:cubicBezTo>
                      <a:pt x="116288" y="167777"/>
                      <a:pt x="115443" y="164662"/>
                      <a:pt x="114070" y="164186"/>
                    </a:cubicBezTo>
                    <a:cubicBezTo>
                      <a:pt x="112697" y="163711"/>
                      <a:pt x="111535" y="166615"/>
                      <a:pt x="110215" y="166246"/>
                    </a:cubicBezTo>
                    <a:cubicBezTo>
                      <a:pt x="108789" y="165823"/>
                      <a:pt x="107469" y="163500"/>
                      <a:pt x="106043" y="163394"/>
                    </a:cubicBezTo>
                    <a:cubicBezTo>
                      <a:pt x="104776" y="163288"/>
                      <a:pt x="103297" y="164556"/>
                      <a:pt x="102030" y="165190"/>
                    </a:cubicBezTo>
                    <a:cubicBezTo>
                      <a:pt x="100973" y="165771"/>
                      <a:pt x="100498" y="164345"/>
                      <a:pt x="99389" y="165137"/>
                    </a:cubicBezTo>
                    <a:cubicBezTo>
                      <a:pt x="98333" y="165929"/>
                      <a:pt x="96485" y="167936"/>
                      <a:pt x="95428" y="168728"/>
                    </a:cubicBezTo>
                    <a:cubicBezTo>
                      <a:pt x="94319" y="169573"/>
                      <a:pt x="93316" y="167989"/>
                      <a:pt x="92207" y="168517"/>
                    </a:cubicBezTo>
                    <a:cubicBezTo>
                      <a:pt x="90940" y="169203"/>
                      <a:pt x="89883" y="172108"/>
                      <a:pt x="88616" y="172055"/>
                    </a:cubicBezTo>
                    <a:cubicBezTo>
                      <a:pt x="87137" y="172002"/>
                      <a:pt x="85659" y="169414"/>
                      <a:pt x="84180" y="168517"/>
                    </a:cubicBezTo>
                    <a:cubicBezTo>
                      <a:pt x="82860" y="167725"/>
                      <a:pt x="81223" y="168675"/>
                      <a:pt x="79902" y="167725"/>
                    </a:cubicBezTo>
                    <a:cubicBezTo>
                      <a:pt x="78635" y="166721"/>
                      <a:pt x="77790" y="169098"/>
                      <a:pt x="76470" y="168358"/>
                    </a:cubicBezTo>
                    <a:cubicBezTo>
                      <a:pt x="74991" y="167460"/>
                      <a:pt x="73512" y="166035"/>
                      <a:pt x="71981" y="166035"/>
                    </a:cubicBezTo>
                    <a:cubicBezTo>
                      <a:pt x="70608" y="166035"/>
                      <a:pt x="69129" y="163764"/>
                      <a:pt x="67703" y="163658"/>
                    </a:cubicBezTo>
                    <a:cubicBezTo>
                      <a:pt x="66277" y="163605"/>
                      <a:pt x="64904" y="165454"/>
                      <a:pt x="63478" y="165348"/>
                    </a:cubicBezTo>
                    <a:cubicBezTo>
                      <a:pt x="62105" y="165190"/>
                      <a:pt x="60679" y="162074"/>
                      <a:pt x="59254" y="162021"/>
                    </a:cubicBezTo>
                    <a:cubicBezTo>
                      <a:pt x="57828" y="161968"/>
                      <a:pt x="56455" y="163711"/>
                      <a:pt x="55029" y="163764"/>
                    </a:cubicBezTo>
                    <a:cubicBezTo>
                      <a:pt x="53550" y="163817"/>
                      <a:pt x="52336" y="161757"/>
                      <a:pt x="50910" y="162655"/>
                    </a:cubicBezTo>
                    <a:cubicBezTo>
                      <a:pt x="49589" y="163447"/>
                      <a:pt x="47952" y="165876"/>
                      <a:pt x="46685" y="166932"/>
                    </a:cubicBezTo>
                    <a:cubicBezTo>
                      <a:pt x="45417" y="167936"/>
                      <a:pt x="44520" y="166563"/>
                      <a:pt x="43252" y="167408"/>
                    </a:cubicBezTo>
                    <a:cubicBezTo>
                      <a:pt x="41774" y="168305"/>
                      <a:pt x="40031" y="170048"/>
                      <a:pt x="38552" y="170154"/>
                    </a:cubicBezTo>
                    <a:cubicBezTo>
                      <a:pt x="37073" y="170207"/>
                      <a:pt x="34750" y="171844"/>
                      <a:pt x="33166" y="171104"/>
                    </a:cubicBezTo>
                    <a:cubicBezTo>
                      <a:pt x="31792" y="170418"/>
                      <a:pt x="31634" y="166193"/>
                      <a:pt x="30208" y="165348"/>
                    </a:cubicBezTo>
                    <a:cubicBezTo>
                      <a:pt x="28835" y="164503"/>
                      <a:pt x="26987" y="168041"/>
                      <a:pt x="25614" y="167408"/>
                    </a:cubicBezTo>
                    <a:cubicBezTo>
                      <a:pt x="24082" y="166668"/>
                      <a:pt x="22498" y="166932"/>
                      <a:pt x="21019" y="167091"/>
                    </a:cubicBezTo>
                    <a:cubicBezTo>
                      <a:pt x="19541" y="167196"/>
                      <a:pt x="18432" y="165084"/>
                      <a:pt x="17006" y="165823"/>
                    </a:cubicBezTo>
                    <a:cubicBezTo>
                      <a:pt x="15738" y="166510"/>
                      <a:pt x="14418" y="165823"/>
                      <a:pt x="13151" y="166668"/>
                    </a:cubicBezTo>
                    <a:cubicBezTo>
                      <a:pt x="11883" y="167513"/>
                      <a:pt x="6813" y="170735"/>
                      <a:pt x="5546" y="171421"/>
                    </a:cubicBezTo>
                    <a:cubicBezTo>
                      <a:pt x="4120" y="172161"/>
                      <a:pt x="1480" y="170154"/>
                      <a:pt x="1" y="170312"/>
                    </a:cubicBezTo>
                    <a:lnTo>
                      <a:pt x="20650" y="0"/>
                    </a:lnTo>
                    <a:lnTo>
                      <a:pt x="279312" y="31316"/>
                    </a:lnTo>
                    <a:lnTo>
                      <a:pt x="258664" y="2019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81" name="Google Shape;5781;p39"/>
            <p:cNvSpPr/>
            <p:nvPr/>
          </p:nvSpPr>
          <p:spPr>
            <a:xfrm rot="-2497690">
              <a:off x="673131" y="200571"/>
              <a:ext cx="797087" cy="2416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0" name="Google Shape;5790;p39"/>
          <p:cNvGrpSpPr/>
          <p:nvPr/>
        </p:nvGrpSpPr>
        <p:grpSpPr>
          <a:xfrm rot="-432534">
            <a:off x="-771852" y="3462611"/>
            <a:ext cx="2771358" cy="2186166"/>
            <a:chOff x="916658" y="5583606"/>
            <a:chExt cx="3759676" cy="2966243"/>
          </a:xfrm>
        </p:grpSpPr>
        <p:sp>
          <p:nvSpPr>
            <p:cNvPr id="5791" name="Google Shape;5791;p39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39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3" name="Google Shape;5793;p39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5794" name="Google Shape;5794;p39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39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39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39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39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39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39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39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39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3" name="Google Shape;5803;p39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4" name="Google Shape;5804;p39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39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39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39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39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39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39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39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39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39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39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39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39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39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39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39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39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39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39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39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4" name="Google Shape;5824;p39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39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39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39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39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39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39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39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39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39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39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39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39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39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39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39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39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39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39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39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39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39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39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39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39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39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39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39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39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39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39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39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39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39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39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39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39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39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39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39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39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39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39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39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39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39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39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39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39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39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39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39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39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39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39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39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39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39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39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39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39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39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39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39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39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39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39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39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39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39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39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39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39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39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39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9" name="Google Shape;5899;p39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0" name="Google Shape;5900;p39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1" name="Google Shape;5901;p39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2" name="Google Shape;5902;p39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3" name="Google Shape;5903;p39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39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39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6" name="Google Shape;5906;p39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39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39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39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0" name="Google Shape;5910;p39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1" name="Google Shape;5911;p39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39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39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39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39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39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7" name="Google Shape;5917;p39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8" name="Google Shape;5918;p39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39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0" name="Google Shape;5920;p39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1" name="Google Shape;5921;p39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39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39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4" name="Google Shape;5924;p39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5" name="Google Shape;5925;p39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6" name="Google Shape;5926;p39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7" name="Google Shape;5927;p39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8" name="Google Shape;5928;p39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9" name="Google Shape;5929;p39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0" name="Google Shape;5930;p39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1" name="Google Shape;5931;p39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2" name="Google Shape;5932;p39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3" name="Google Shape;5933;p39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4" name="Google Shape;5934;p39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5" name="Google Shape;5935;p39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6" name="Google Shape;5936;p39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7" name="Google Shape;5937;p39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8" name="Google Shape;5938;p39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39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39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39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2" name="Google Shape;5942;p39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3" name="Google Shape;5943;p39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4" name="Google Shape;5944;p39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5" name="Google Shape;5945;p39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6" name="Google Shape;5946;p39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7" name="Google Shape;5947;p39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8" name="Google Shape;5948;p39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9" name="Google Shape;5949;p39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0" name="Google Shape;5950;p39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1" name="Google Shape;5951;p39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2" name="Google Shape;5952;p39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3" name="Google Shape;5953;p39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4" name="Google Shape;5954;p39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5" name="Google Shape;5955;p39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6" name="Google Shape;5956;p39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7" name="Google Shape;5957;p39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8" name="Google Shape;5958;p39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9" name="Google Shape;5959;p39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0" name="Google Shape;5960;p39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1" name="Google Shape;5961;p39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2" name="Google Shape;5962;p39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3" name="Google Shape;5963;p39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4" name="Google Shape;5964;p39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5" name="Google Shape;5965;p39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6" name="Google Shape;5966;p39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7" name="Google Shape;5967;p39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8" name="Google Shape;5968;p39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9" name="Google Shape;5969;p39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0" name="Google Shape;5970;p39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1" name="Google Shape;5971;p39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2" name="Google Shape;5972;p39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3" name="Google Shape;5973;p39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4" name="Google Shape;5974;p39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5" name="Google Shape;5975;p39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6" name="Google Shape;5976;p39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7" name="Google Shape;5977;p39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8" name="Google Shape;5978;p39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9" name="Google Shape;5979;p39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0" name="Google Shape;5980;p39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1" name="Google Shape;5981;p39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2" name="Google Shape;5982;p39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39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39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39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39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39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39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39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39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39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39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39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39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39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39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39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39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39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39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39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39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39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39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39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39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39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39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39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0" name="Google Shape;6010;p39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1" name="Google Shape;6011;p39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39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39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39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39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39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39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8" name="Google Shape;6018;p39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9" name="Google Shape;6019;p39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39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39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39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39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39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39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39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39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8" name="Google Shape;6028;p39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9" name="Google Shape;6029;p39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39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39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39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39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39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39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39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39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39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39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39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39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39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39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39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39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39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39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39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39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39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39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39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39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39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39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39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39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39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39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39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1" name="Google Shape;6061;p39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2" name="Google Shape;6062;p39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39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4" name="Google Shape;6064;p39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5" name="Google Shape;6065;p39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39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7" name="Google Shape;6067;p39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8" name="Google Shape;6068;p39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39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39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39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39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39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39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39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39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39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39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39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39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39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39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39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39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39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9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39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9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39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39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9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9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39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39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39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39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39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8" name="Google Shape;6098;p39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9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9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9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9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9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9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9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9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9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9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9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9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9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9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9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9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9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9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9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9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9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9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9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9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9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9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9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39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39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39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39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39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39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39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39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39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39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39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39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39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39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39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39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2" name="Google Shape;6142;p39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3" name="Google Shape;6143;p39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4" name="Google Shape;6144;p39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39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39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39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39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39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0" name="Google Shape;6150;p39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1" name="Google Shape;6151;p39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39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39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39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39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39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39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39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39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39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39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39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39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39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39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39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39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39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39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39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39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39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39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39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39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39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39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39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39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39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39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39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39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39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39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39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39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39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39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39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39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39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39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39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39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39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39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39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39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39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39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39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39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39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39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39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39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39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39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39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1" name="Google Shape;6211;p39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2" name="Google Shape;6212;p39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39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4" name="Google Shape;6214;p39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5" name="Google Shape;6215;p39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6" name="Google Shape;6216;p39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7" name="Google Shape;6217;p39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8" name="Google Shape;6218;p39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9" name="Google Shape;6219;p39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0" name="Google Shape;6220;p39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39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39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39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39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39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39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39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39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39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39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39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39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39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39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39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39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39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39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9" name="Google Shape;6239;p39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0" name="Google Shape;6240;p39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39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39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39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39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39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39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39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39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39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39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39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39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39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39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39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39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39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39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39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39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65" name="Google Shape;6265;p39"/>
          <p:cNvSpPr/>
          <p:nvPr/>
        </p:nvSpPr>
        <p:spPr>
          <a:xfrm rot="3827621">
            <a:off x="1744541" y="3702449"/>
            <a:ext cx="1480209" cy="1096788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7" name="Google Shape;6267;p39"/>
          <p:cNvSpPr/>
          <p:nvPr/>
        </p:nvSpPr>
        <p:spPr>
          <a:xfrm rot="-671459">
            <a:off x="36834" y="3369566"/>
            <a:ext cx="765149" cy="2419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9" name="Google Shape;6269;p39"/>
          <p:cNvSpPr txBox="1">
            <a:spLocks noGrp="1"/>
          </p:cNvSpPr>
          <p:nvPr>
            <p:ph type="subTitle" idx="1"/>
          </p:nvPr>
        </p:nvSpPr>
        <p:spPr>
          <a:xfrm>
            <a:off x="-33744" y="852359"/>
            <a:ext cx="2874600" cy="7779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/>
              <a:t>Отвечая на вопрос, что у меня хорошо получается</a:t>
            </a:r>
            <a:endParaRPr sz="1100" dirty="0"/>
          </a:p>
        </p:txBody>
      </p:sp>
      <p:sp>
        <p:nvSpPr>
          <p:cNvPr id="6270" name="Google Shape;6270;p39"/>
          <p:cNvSpPr txBox="1">
            <a:spLocks noGrp="1"/>
          </p:cNvSpPr>
          <p:nvPr>
            <p:ph type="title"/>
          </p:nvPr>
        </p:nvSpPr>
        <p:spPr>
          <a:xfrm>
            <a:off x="-115098" y="385088"/>
            <a:ext cx="28746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400" dirty="0" smtClean="0"/>
              <a:t>«Учитель года»</a:t>
            </a:r>
            <a:endParaRPr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3" y="1349892"/>
            <a:ext cx="2509837" cy="141178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7" y="2414588"/>
            <a:ext cx="2764129" cy="155482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13" y="3489306"/>
            <a:ext cx="2724150" cy="153233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5"/>
          <a:stretch/>
        </p:blipFill>
        <p:spPr bwMode="auto">
          <a:xfrm>
            <a:off x="3002584" y="896817"/>
            <a:ext cx="3327771" cy="174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/>
        </p:blipFill>
        <p:spPr bwMode="auto">
          <a:xfrm>
            <a:off x="3280783" y="1746233"/>
            <a:ext cx="3196765" cy="170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31" y="2686145"/>
            <a:ext cx="3198996" cy="179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4"/>
          <a:stretch/>
        </p:blipFill>
        <p:spPr bwMode="auto">
          <a:xfrm>
            <a:off x="4133729" y="3417437"/>
            <a:ext cx="3199389" cy="170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254" y="749865"/>
            <a:ext cx="3021147" cy="169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87" name="Google Shape;5787;p39"/>
          <p:cNvGrpSpPr/>
          <p:nvPr/>
        </p:nvGrpSpPr>
        <p:grpSpPr>
          <a:xfrm>
            <a:off x="5044638" y="-224996"/>
            <a:ext cx="1898252" cy="1238844"/>
            <a:chOff x="7662600" y="-1843499"/>
            <a:chExt cx="1898252" cy="1238844"/>
          </a:xfrm>
        </p:grpSpPr>
        <p:sp>
          <p:nvSpPr>
            <p:cNvPr id="5788" name="Google Shape;5788;p39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39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6" name="Google Shape;6266;p39"/>
          <p:cNvSpPr/>
          <p:nvPr/>
        </p:nvSpPr>
        <p:spPr>
          <a:xfrm rot="5835192">
            <a:off x="5344098" y="-120952"/>
            <a:ext cx="765123" cy="2419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68" name="Google Shape;6268;p39"/>
          <p:cNvPicPr preferRelativeResize="0"/>
          <p:nvPr/>
        </p:nvPicPr>
        <p:blipFill rotWithShape="1">
          <a:blip r:embed="rId12">
            <a:alphaModFix/>
          </a:blip>
          <a:srcRect t="89" b="79"/>
          <a:stretch/>
        </p:blipFill>
        <p:spPr>
          <a:xfrm>
            <a:off x="5843966" y="20984"/>
            <a:ext cx="62070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7" name="Google Shape;5777;p39"/>
          <p:cNvGrpSpPr/>
          <p:nvPr/>
        </p:nvGrpSpPr>
        <p:grpSpPr>
          <a:xfrm>
            <a:off x="-151494" y="-162088"/>
            <a:ext cx="2949091" cy="2330090"/>
            <a:chOff x="647986" y="-33673"/>
            <a:chExt cx="3023468" cy="2388856"/>
          </a:xfrm>
        </p:grpSpPr>
        <p:grpSp>
          <p:nvGrpSpPr>
            <p:cNvPr id="5778" name="Google Shape;5778;p39"/>
            <p:cNvGrpSpPr/>
            <p:nvPr/>
          </p:nvGrpSpPr>
          <p:grpSpPr>
            <a:xfrm>
              <a:off x="647986" y="102683"/>
              <a:ext cx="3023468" cy="2252500"/>
              <a:chOff x="-2639312" y="-402259"/>
              <a:chExt cx="2528195" cy="1883519"/>
            </a:xfrm>
          </p:grpSpPr>
          <p:sp>
            <p:nvSpPr>
              <p:cNvPr id="5779" name="Google Shape;5779;p39"/>
              <p:cNvSpPr/>
              <p:nvPr/>
            </p:nvSpPr>
            <p:spPr>
              <a:xfrm>
                <a:off x="-2639312" y="-402259"/>
                <a:ext cx="2528195" cy="1883519"/>
              </a:xfrm>
              <a:custGeom>
                <a:avLst/>
                <a:gdLst/>
                <a:ahLst/>
                <a:cxnLst/>
                <a:rect l="l" t="t" r="r" b="b"/>
                <a:pathLst>
                  <a:path w="280210" h="208758" extrusionOk="0">
                    <a:moveTo>
                      <a:pt x="21547" y="0"/>
                    </a:moveTo>
                    <a:lnTo>
                      <a:pt x="0" y="177494"/>
                    </a:lnTo>
                    <a:cubicBezTo>
                      <a:pt x="1532" y="177283"/>
                      <a:pt x="2746" y="176016"/>
                      <a:pt x="4225" y="175224"/>
                    </a:cubicBezTo>
                    <a:cubicBezTo>
                      <a:pt x="5545" y="174484"/>
                      <a:pt x="7446" y="174537"/>
                      <a:pt x="8767" y="173692"/>
                    </a:cubicBezTo>
                    <a:cubicBezTo>
                      <a:pt x="10087" y="172794"/>
                      <a:pt x="11407" y="172002"/>
                      <a:pt x="12780" y="171263"/>
                    </a:cubicBezTo>
                    <a:cubicBezTo>
                      <a:pt x="14206" y="170523"/>
                      <a:pt x="15421" y="168569"/>
                      <a:pt x="16899" y="168411"/>
                    </a:cubicBezTo>
                    <a:cubicBezTo>
                      <a:pt x="16970" y="168404"/>
                      <a:pt x="17040" y="168401"/>
                      <a:pt x="17110" y="168401"/>
                    </a:cubicBezTo>
                    <a:cubicBezTo>
                      <a:pt x="18629" y="168401"/>
                      <a:pt x="20191" y="169975"/>
                      <a:pt x="21705" y="170682"/>
                    </a:cubicBezTo>
                    <a:cubicBezTo>
                      <a:pt x="23131" y="171316"/>
                      <a:pt x="25085" y="171368"/>
                      <a:pt x="26511" y="172266"/>
                    </a:cubicBezTo>
                    <a:cubicBezTo>
                      <a:pt x="27989" y="173164"/>
                      <a:pt x="28887" y="174959"/>
                      <a:pt x="30313" y="175646"/>
                    </a:cubicBezTo>
                    <a:cubicBezTo>
                      <a:pt x="31721" y="176282"/>
                      <a:pt x="33168" y="176566"/>
                      <a:pt x="34519" y="176566"/>
                    </a:cubicBezTo>
                    <a:cubicBezTo>
                      <a:pt x="34739" y="176566"/>
                      <a:pt x="34957" y="176559"/>
                      <a:pt x="35172" y="176544"/>
                    </a:cubicBezTo>
                    <a:cubicBezTo>
                      <a:pt x="36756" y="176491"/>
                      <a:pt x="38604" y="176333"/>
                      <a:pt x="40083" y="175382"/>
                    </a:cubicBezTo>
                    <a:cubicBezTo>
                      <a:pt x="41403" y="174537"/>
                      <a:pt x="42354" y="172847"/>
                      <a:pt x="43674" y="171844"/>
                    </a:cubicBezTo>
                    <a:cubicBezTo>
                      <a:pt x="44994" y="170787"/>
                      <a:pt x="46737" y="170312"/>
                      <a:pt x="48057" y="169467"/>
                    </a:cubicBezTo>
                    <a:cubicBezTo>
                      <a:pt x="49589" y="168569"/>
                      <a:pt x="50803" y="167883"/>
                      <a:pt x="52335" y="167830"/>
                    </a:cubicBezTo>
                    <a:cubicBezTo>
                      <a:pt x="53736" y="167780"/>
                      <a:pt x="55137" y="167351"/>
                      <a:pt x="56538" y="167351"/>
                    </a:cubicBezTo>
                    <a:cubicBezTo>
                      <a:pt x="56616" y="167351"/>
                      <a:pt x="56693" y="167352"/>
                      <a:pt x="56771" y="167355"/>
                    </a:cubicBezTo>
                    <a:cubicBezTo>
                      <a:pt x="58249" y="167408"/>
                      <a:pt x="59728" y="167672"/>
                      <a:pt x="61207" y="167777"/>
                    </a:cubicBezTo>
                    <a:cubicBezTo>
                      <a:pt x="62685" y="167883"/>
                      <a:pt x="64111" y="168517"/>
                      <a:pt x="65590" y="168622"/>
                    </a:cubicBezTo>
                    <a:cubicBezTo>
                      <a:pt x="66329" y="168675"/>
                      <a:pt x="67082" y="168688"/>
                      <a:pt x="67828" y="168688"/>
                    </a:cubicBezTo>
                    <a:cubicBezTo>
                      <a:pt x="68574" y="168688"/>
                      <a:pt x="69313" y="168675"/>
                      <a:pt x="70026" y="168675"/>
                    </a:cubicBezTo>
                    <a:cubicBezTo>
                      <a:pt x="71610" y="168675"/>
                      <a:pt x="73195" y="168781"/>
                      <a:pt x="74726" y="169678"/>
                    </a:cubicBezTo>
                    <a:cubicBezTo>
                      <a:pt x="76099" y="170523"/>
                      <a:pt x="77631" y="171316"/>
                      <a:pt x="78951" y="172319"/>
                    </a:cubicBezTo>
                    <a:cubicBezTo>
                      <a:pt x="80324" y="173375"/>
                      <a:pt x="81380" y="174748"/>
                      <a:pt x="82753" y="175593"/>
                    </a:cubicBezTo>
                    <a:cubicBezTo>
                      <a:pt x="84285" y="176491"/>
                      <a:pt x="85816" y="177970"/>
                      <a:pt x="87401" y="178022"/>
                    </a:cubicBezTo>
                    <a:cubicBezTo>
                      <a:pt x="87419" y="178023"/>
                      <a:pt x="87437" y="178024"/>
                      <a:pt x="87455" y="178024"/>
                    </a:cubicBezTo>
                    <a:cubicBezTo>
                      <a:pt x="88700" y="178024"/>
                      <a:pt x="89796" y="176270"/>
                      <a:pt x="91097" y="175593"/>
                    </a:cubicBezTo>
                    <a:cubicBezTo>
                      <a:pt x="92259" y="175012"/>
                      <a:pt x="93315" y="174273"/>
                      <a:pt x="94477" y="173428"/>
                    </a:cubicBezTo>
                    <a:cubicBezTo>
                      <a:pt x="95586" y="172583"/>
                      <a:pt x="97487" y="172847"/>
                      <a:pt x="98596" y="172055"/>
                    </a:cubicBezTo>
                    <a:cubicBezTo>
                      <a:pt x="99758" y="171210"/>
                      <a:pt x="100233" y="169362"/>
                      <a:pt x="101342" y="168781"/>
                    </a:cubicBezTo>
                    <a:cubicBezTo>
                      <a:pt x="102682" y="168111"/>
                      <a:pt x="104173" y="167089"/>
                      <a:pt x="105422" y="167089"/>
                    </a:cubicBezTo>
                    <a:cubicBezTo>
                      <a:pt x="105453" y="167089"/>
                      <a:pt x="105484" y="167090"/>
                      <a:pt x="105514" y="167091"/>
                    </a:cubicBezTo>
                    <a:cubicBezTo>
                      <a:pt x="106993" y="167196"/>
                      <a:pt x="108366" y="168569"/>
                      <a:pt x="109845" y="168992"/>
                    </a:cubicBezTo>
                    <a:cubicBezTo>
                      <a:pt x="111271" y="169362"/>
                      <a:pt x="112432" y="170576"/>
                      <a:pt x="113858" y="171052"/>
                    </a:cubicBezTo>
                    <a:cubicBezTo>
                      <a:pt x="115284" y="171527"/>
                      <a:pt x="116974" y="171263"/>
                      <a:pt x="118400" y="171685"/>
                    </a:cubicBezTo>
                    <a:cubicBezTo>
                      <a:pt x="119879" y="172108"/>
                      <a:pt x="121252" y="173481"/>
                      <a:pt x="122677" y="173639"/>
                    </a:cubicBezTo>
                    <a:cubicBezTo>
                      <a:pt x="122773" y="173649"/>
                      <a:pt x="122869" y="173654"/>
                      <a:pt x="122965" y="173654"/>
                    </a:cubicBezTo>
                    <a:cubicBezTo>
                      <a:pt x="124185" y="173654"/>
                      <a:pt x="125497" y="172898"/>
                      <a:pt x="126729" y="172898"/>
                    </a:cubicBezTo>
                    <a:cubicBezTo>
                      <a:pt x="126912" y="172898"/>
                      <a:pt x="127093" y="172914"/>
                      <a:pt x="127272" y="172953"/>
                    </a:cubicBezTo>
                    <a:cubicBezTo>
                      <a:pt x="128698" y="173270"/>
                      <a:pt x="129860" y="174537"/>
                      <a:pt x="131285" y="174959"/>
                    </a:cubicBezTo>
                    <a:cubicBezTo>
                      <a:pt x="132711" y="175329"/>
                      <a:pt x="134296" y="175224"/>
                      <a:pt x="135722" y="175593"/>
                    </a:cubicBezTo>
                    <a:cubicBezTo>
                      <a:pt x="137147" y="175963"/>
                      <a:pt x="138520" y="176966"/>
                      <a:pt x="139946" y="177177"/>
                    </a:cubicBezTo>
                    <a:cubicBezTo>
                      <a:pt x="141425" y="177336"/>
                      <a:pt x="142904" y="177283"/>
                      <a:pt x="144330" y="177494"/>
                    </a:cubicBezTo>
                    <a:cubicBezTo>
                      <a:pt x="144708" y="177564"/>
                      <a:pt x="145098" y="177586"/>
                      <a:pt x="145493" y="177586"/>
                    </a:cubicBezTo>
                    <a:cubicBezTo>
                      <a:pt x="146135" y="177586"/>
                      <a:pt x="146792" y="177529"/>
                      <a:pt x="147437" y="177529"/>
                    </a:cubicBezTo>
                    <a:cubicBezTo>
                      <a:pt x="147888" y="177529"/>
                      <a:pt x="148334" y="177557"/>
                      <a:pt x="148766" y="177653"/>
                    </a:cubicBezTo>
                    <a:cubicBezTo>
                      <a:pt x="150191" y="177917"/>
                      <a:pt x="151406" y="179290"/>
                      <a:pt x="152885" y="179554"/>
                    </a:cubicBezTo>
                    <a:cubicBezTo>
                      <a:pt x="154311" y="179818"/>
                      <a:pt x="155842" y="179660"/>
                      <a:pt x="157268" y="179871"/>
                    </a:cubicBezTo>
                    <a:cubicBezTo>
                      <a:pt x="158747" y="180135"/>
                      <a:pt x="160014" y="180980"/>
                      <a:pt x="161440" y="181297"/>
                    </a:cubicBezTo>
                    <a:cubicBezTo>
                      <a:pt x="161630" y="181339"/>
                      <a:pt x="161825" y="181357"/>
                      <a:pt x="162025" y="181357"/>
                    </a:cubicBezTo>
                    <a:cubicBezTo>
                      <a:pt x="163125" y="181357"/>
                      <a:pt x="164350" y="180814"/>
                      <a:pt x="165450" y="180814"/>
                    </a:cubicBezTo>
                    <a:cubicBezTo>
                      <a:pt x="165649" y="180814"/>
                      <a:pt x="165845" y="180832"/>
                      <a:pt x="166034" y="180874"/>
                    </a:cubicBezTo>
                    <a:cubicBezTo>
                      <a:pt x="167460" y="181244"/>
                      <a:pt x="168939" y="181191"/>
                      <a:pt x="170365" y="181561"/>
                    </a:cubicBezTo>
                    <a:cubicBezTo>
                      <a:pt x="171843" y="181878"/>
                      <a:pt x="173005" y="183092"/>
                      <a:pt x="174484" y="183409"/>
                    </a:cubicBezTo>
                    <a:cubicBezTo>
                      <a:pt x="175771" y="183647"/>
                      <a:pt x="177144" y="184058"/>
                      <a:pt x="178564" y="184058"/>
                    </a:cubicBezTo>
                    <a:cubicBezTo>
                      <a:pt x="178718" y="184058"/>
                      <a:pt x="178871" y="184053"/>
                      <a:pt x="179026" y="184043"/>
                    </a:cubicBezTo>
                    <a:cubicBezTo>
                      <a:pt x="180504" y="183990"/>
                      <a:pt x="181983" y="183409"/>
                      <a:pt x="183514" y="183198"/>
                    </a:cubicBezTo>
                    <a:cubicBezTo>
                      <a:pt x="185046" y="183039"/>
                      <a:pt x="186525" y="182617"/>
                      <a:pt x="188056" y="182564"/>
                    </a:cubicBezTo>
                    <a:cubicBezTo>
                      <a:pt x="189210" y="182524"/>
                      <a:pt x="190454" y="182245"/>
                      <a:pt x="191629" y="182245"/>
                    </a:cubicBezTo>
                    <a:cubicBezTo>
                      <a:pt x="192014" y="182245"/>
                      <a:pt x="192391" y="182275"/>
                      <a:pt x="192756" y="182353"/>
                    </a:cubicBezTo>
                    <a:cubicBezTo>
                      <a:pt x="194182" y="182723"/>
                      <a:pt x="195449" y="183990"/>
                      <a:pt x="196770" y="184729"/>
                    </a:cubicBezTo>
                    <a:cubicBezTo>
                      <a:pt x="198090" y="185469"/>
                      <a:pt x="199146" y="186578"/>
                      <a:pt x="200466" y="187423"/>
                    </a:cubicBezTo>
                    <a:cubicBezTo>
                      <a:pt x="201734" y="188268"/>
                      <a:pt x="203213" y="188796"/>
                      <a:pt x="204480" y="189535"/>
                    </a:cubicBezTo>
                    <a:cubicBezTo>
                      <a:pt x="205853" y="190274"/>
                      <a:pt x="207173" y="191014"/>
                      <a:pt x="208599" y="191436"/>
                    </a:cubicBezTo>
                    <a:cubicBezTo>
                      <a:pt x="209972" y="191806"/>
                      <a:pt x="211451" y="192070"/>
                      <a:pt x="212824" y="192545"/>
                    </a:cubicBezTo>
                    <a:cubicBezTo>
                      <a:pt x="214197" y="193020"/>
                      <a:pt x="215253" y="194446"/>
                      <a:pt x="216626" y="194974"/>
                    </a:cubicBezTo>
                    <a:cubicBezTo>
                      <a:pt x="217999" y="195503"/>
                      <a:pt x="219689" y="195133"/>
                      <a:pt x="221062" y="195608"/>
                    </a:cubicBezTo>
                    <a:cubicBezTo>
                      <a:pt x="222435" y="196136"/>
                      <a:pt x="223544" y="197351"/>
                      <a:pt x="224970" y="197826"/>
                    </a:cubicBezTo>
                    <a:cubicBezTo>
                      <a:pt x="226343" y="198249"/>
                      <a:pt x="227875" y="198301"/>
                      <a:pt x="229195" y="199041"/>
                    </a:cubicBezTo>
                    <a:cubicBezTo>
                      <a:pt x="230462" y="199727"/>
                      <a:pt x="231255" y="201206"/>
                      <a:pt x="232469" y="202051"/>
                    </a:cubicBezTo>
                    <a:cubicBezTo>
                      <a:pt x="233737" y="202896"/>
                      <a:pt x="235057" y="203688"/>
                      <a:pt x="236324" y="204427"/>
                    </a:cubicBezTo>
                    <a:cubicBezTo>
                      <a:pt x="237592" y="205167"/>
                      <a:pt x="239546" y="204586"/>
                      <a:pt x="240919" y="205114"/>
                    </a:cubicBezTo>
                    <a:cubicBezTo>
                      <a:pt x="242299" y="205574"/>
                      <a:pt x="243630" y="206331"/>
                      <a:pt x="245199" y="206331"/>
                    </a:cubicBezTo>
                    <a:cubicBezTo>
                      <a:pt x="245250" y="206331"/>
                      <a:pt x="245302" y="206330"/>
                      <a:pt x="245355" y="206329"/>
                    </a:cubicBezTo>
                    <a:cubicBezTo>
                      <a:pt x="246886" y="206276"/>
                      <a:pt x="248471" y="206065"/>
                      <a:pt x="250055" y="205853"/>
                    </a:cubicBezTo>
                    <a:cubicBezTo>
                      <a:pt x="250300" y="205821"/>
                      <a:pt x="250545" y="205807"/>
                      <a:pt x="250788" y="205807"/>
                    </a:cubicBezTo>
                    <a:cubicBezTo>
                      <a:pt x="252045" y="205807"/>
                      <a:pt x="253274" y="206174"/>
                      <a:pt x="254501" y="206174"/>
                    </a:cubicBezTo>
                    <a:cubicBezTo>
                      <a:pt x="254568" y="206174"/>
                      <a:pt x="254635" y="206172"/>
                      <a:pt x="254702" y="206170"/>
                    </a:cubicBezTo>
                    <a:cubicBezTo>
                      <a:pt x="254722" y="206170"/>
                      <a:pt x="254742" y="206169"/>
                      <a:pt x="254762" y="206169"/>
                    </a:cubicBezTo>
                    <a:cubicBezTo>
                      <a:pt x="256364" y="206169"/>
                      <a:pt x="257360" y="208236"/>
                      <a:pt x="258768" y="208758"/>
                    </a:cubicBezTo>
                    <a:lnTo>
                      <a:pt x="280209" y="31316"/>
                    </a:lnTo>
                    <a:lnTo>
                      <a:pt x="2154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39"/>
              <p:cNvSpPr/>
              <p:nvPr/>
            </p:nvSpPr>
            <p:spPr>
              <a:xfrm>
                <a:off x="-2631219" y="-402259"/>
                <a:ext cx="2520102" cy="1822536"/>
              </a:xfrm>
              <a:custGeom>
                <a:avLst/>
                <a:gdLst/>
                <a:ahLst/>
                <a:cxnLst/>
                <a:rect l="l" t="t" r="r" b="b"/>
                <a:pathLst>
                  <a:path w="279313" h="201999" extrusionOk="0">
                    <a:moveTo>
                      <a:pt x="258664" y="201945"/>
                    </a:moveTo>
                    <a:cubicBezTo>
                      <a:pt x="257291" y="201417"/>
                      <a:pt x="251429" y="201945"/>
                      <a:pt x="249844" y="201945"/>
                    </a:cubicBezTo>
                    <a:cubicBezTo>
                      <a:pt x="248419" y="201998"/>
                      <a:pt x="245672" y="199939"/>
                      <a:pt x="244194" y="200150"/>
                    </a:cubicBezTo>
                    <a:cubicBezTo>
                      <a:pt x="242662" y="200361"/>
                      <a:pt x="241712" y="197985"/>
                      <a:pt x="240233" y="198037"/>
                    </a:cubicBezTo>
                    <a:cubicBezTo>
                      <a:pt x="238649" y="198090"/>
                      <a:pt x="237328" y="200044"/>
                      <a:pt x="235955" y="199569"/>
                    </a:cubicBezTo>
                    <a:cubicBezTo>
                      <a:pt x="234635" y="199094"/>
                      <a:pt x="232787" y="196928"/>
                      <a:pt x="231519" y="196242"/>
                    </a:cubicBezTo>
                    <a:cubicBezTo>
                      <a:pt x="230305" y="195503"/>
                      <a:pt x="229090" y="194710"/>
                      <a:pt x="227875" y="193918"/>
                    </a:cubicBezTo>
                    <a:cubicBezTo>
                      <a:pt x="226661" y="193126"/>
                      <a:pt x="225922" y="193126"/>
                      <a:pt x="224707" y="192440"/>
                    </a:cubicBezTo>
                    <a:cubicBezTo>
                      <a:pt x="223439" y="191700"/>
                      <a:pt x="222014" y="192704"/>
                      <a:pt x="220641" y="192281"/>
                    </a:cubicBezTo>
                    <a:cubicBezTo>
                      <a:pt x="219320" y="191859"/>
                      <a:pt x="218211" y="192651"/>
                      <a:pt x="216891" y="192176"/>
                    </a:cubicBezTo>
                    <a:cubicBezTo>
                      <a:pt x="215571" y="191700"/>
                      <a:pt x="213934" y="187634"/>
                      <a:pt x="212613" y="187159"/>
                    </a:cubicBezTo>
                    <a:cubicBezTo>
                      <a:pt x="211346" y="186683"/>
                      <a:pt x="210343" y="188373"/>
                      <a:pt x="209022" y="187951"/>
                    </a:cubicBezTo>
                    <a:cubicBezTo>
                      <a:pt x="207702" y="187475"/>
                      <a:pt x="206276" y="187528"/>
                      <a:pt x="204956" y="187159"/>
                    </a:cubicBezTo>
                    <a:cubicBezTo>
                      <a:pt x="203583" y="186789"/>
                      <a:pt x="202844" y="183937"/>
                      <a:pt x="201523" y="183198"/>
                    </a:cubicBezTo>
                    <a:cubicBezTo>
                      <a:pt x="200309" y="182511"/>
                      <a:pt x="200098" y="183462"/>
                      <a:pt x="198883" y="182670"/>
                    </a:cubicBezTo>
                    <a:cubicBezTo>
                      <a:pt x="197668" y="181878"/>
                      <a:pt x="195503" y="181772"/>
                      <a:pt x="194236" y="181085"/>
                    </a:cubicBezTo>
                    <a:cubicBezTo>
                      <a:pt x="192915" y="180399"/>
                      <a:pt x="191120" y="180346"/>
                      <a:pt x="189747" y="179976"/>
                    </a:cubicBezTo>
                    <a:cubicBezTo>
                      <a:pt x="188321" y="179660"/>
                      <a:pt x="186737" y="181138"/>
                      <a:pt x="185205" y="181191"/>
                    </a:cubicBezTo>
                    <a:cubicBezTo>
                      <a:pt x="183779" y="181244"/>
                      <a:pt x="182353" y="177125"/>
                      <a:pt x="180875" y="177336"/>
                    </a:cubicBezTo>
                    <a:cubicBezTo>
                      <a:pt x="179449" y="177494"/>
                      <a:pt x="177970" y="178656"/>
                      <a:pt x="176544" y="178762"/>
                    </a:cubicBezTo>
                    <a:cubicBezTo>
                      <a:pt x="175066" y="178815"/>
                      <a:pt x="173587" y="176333"/>
                      <a:pt x="172214" y="176016"/>
                    </a:cubicBezTo>
                    <a:cubicBezTo>
                      <a:pt x="170841" y="175752"/>
                      <a:pt x="169679" y="174590"/>
                      <a:pt x="168306" y="174273"/>
                    </a:cubicBezTo>
                    <a:cubicBezTo>
                      <a:pt x="166933" y="173956"/>
                      <a:pt x="165454" y="176333"/>
                      <a:pt x="164134" y="176016"/>
                    </a:cubicBezTo>
                    <a:cubicBezTo>
                      <a:pt x="162761" y="175646"/>
                      <a:pt x="161071" y="177072"/>
                      <a:pt x="159698" y="176755"/>
                    </a:cubicBezTo>
                    <a:cubicBezTo>
                      <a:pt x="158325" y="176491"/>
                      <a:pt x="156582" y="175699"/>
                      <a:pt x="155209" y="175435"/>
                    </a:cubicBezTo>
                    <a:cubicBezTo>
                      <a:pt x="153836" y="175224"/>
                      <a:pt x="152833" y="172636"/>
                      <a:pt x="151460" y="172372"/>
                    </a:cubicBezTo>
                    <a:cubicBezTo>
                      <a:pt x="150087" y="172108"/>
                      <a:pt x="148925" y="173903"/>
                      <a:pt x="147552" y="173639"/>
                    </a:cubicBezTo>
                    <a:cubicBezTo>
                      <a:pt x="146179" y="173375"/>
                      <a:pt x="144647" y="173481"/>
                      <a:pt x="143274" y="173217"/>
                    </a:cubicBezTo>
                    <a:cubicBezTo>
                      <a:pt x="141901" y="173006"/>
                      <a:pt x="139683" y="171052"/>
                      <a:pt x="138257" y="170840"/>
                    </a:cubicBezTo>
                    <a:cubicBezTo>
                      <a:pt x="136884" y="170682"/>
                      <a:pt x="136409" y="168886"/>
                      <a:pt x="135036" y="168517"/>
                    </a:cubicBezTo>
                    <a:cubicBezTo>
                      <a:pt x="133663" y="168200"/>
                      <a:pt x="132131" y="170471"/>
                      <a:pt x="130811" y="170101"/>
                    </a:cubicBezTo>
                    <a:cubicBezTo>
                      <a:pt x="129438" y="169731"/>
                      <a:pt x="127801" y="170946"/>
                      <a:pt x="126428" y="170629"/>
                    </a:cubicBezTo>
                    <a:cubicBezTo>
                      <a:pt x="125002" y="170312"/>
                      <a:pt x="123312" y="168728"/>
                      <a:pt x="121939" y="168569"/>
                    </a:cubicBezTo>
                    <a:cubicBezTo>
                      <a:pt x="120513" y="168464"/>
                      <a:pt x="119087" y="168622"/>
                      <a:pt x="117661" y="168200"/>
                    </a:cubicBezTo>
                    <a:cubicBezTo>
                      <a:pt x="116288" y="167777"/>
                      <a:pt x="115443" y="164662"/>
                      <a:pt x="114070" y="164186"/>
                    </a:cubicBezTo>
                    <a:cubicBezTo>
                      <a:pt x="112697" y="163711"/>
                      <a:pt x="111535" y="166615"/>
                      <a:pt x="110215" y="166246"/>
                    </a:cubicBezTo>
                    <a:cubicBezTo>
                      <a:pt x="108789" y="165823"/>
                      <a:pt x="107469" y="163500"/>
                      <a:pt x="106043" y="163394"/>
                    </a:cubicBezTo>
                    <a:cubicBezTo>
                      <a:pt x="104776" y="163288"/>
                      <a:pt x="103297" y="164556"/>
                      <a:pt x="102030" y="165190"/>
                    </a:cubicBezTo>
                    <a:cubicBezTo>
                      <a:pt x="100973" y="165771"/>
                      <a:pt x="100498" y="164345"/>
                      <a:pt x="99389" y="165137"/>
                    </a:cubicBezTo>
                    <a:cubicBezTo>
                      <a:pt x="98333" y="165929"/>
                      <a:pt x="96485" y="167936"/>
                      <a:pt x="95428" y="168728"/>
                    </a:cubicBezTo>
                    <a:cubicBezTo>
                      <a:pt x="94319" y="169573"/>
                      <a:pt x="93316" y="167989"/>
                      <a:pt x="92207" y="168517"/>
                    </a:cubicBezTo>
                    <a:cubicBezTo>
                      <a:pt x="90940" y="169203"/>
                      <a:pt x="89883" y="172108"/>
                      <a:pt x="88616" y="172055"/>
                    </a:cubicBezTo>
                    <a:cubicBezTo>
                      <a:pt x="87137" y="172002"/>
                      <a:pt x="85659" y="169414"/>
                      <a:pt x="84180" y="168517"/>
                    </a:cubicBezTo>
                    <a:cubicBezTo>
                      <a:pt x="82860" y="167725"/>
                      <a:pt x="81223" y="168675"/>
                      <a:pt x="79902" y="167725"/>
                    </a:cubicBezTo>
                    <a:cubicBezTo>
                      <a:pt x="78635" y="166721"/>
                      <a:pt x="77790" y="169098"/>
                      <a:pt x="76470" y="168358"/>
                    </a:cubicBezTo>
                    <a:cubicBezTo>
                      <a:pt x="74991" y="167460"/>
                      <a:pt x="73512" y="166035"/>
                      <a:pt x="71981" y="166035"/>
                    </a:cubicBezTo>
                    <a:cubicBezTo>
                      <a:pt x="70608" y="166035"/>
                      <a:pt x="69129" y="163764"/>
                      <a:pt x="67703" y="163658"/>
                    </a:cubicBezTo>
                    <a:cubicBezTo>
                      <a:pt x="66277" y="163605"/>
                      <a:pt x="64904" y="165454"/>
                      <a:pt x="63478" y="165348"/>
                    </a:cubicBezTo>
                    <a:cubicBezTo>
                      <a:pt x="62105" y="165190"/>
                      <a:pt x="60679" y="162074"/>
                      <a:pt x="59254" y="162021"/>
                    </a:cubicBezTo>
                    <a:cubicBezTo>
                      <a:pt x="57828" y="161968"/>
                      <a:pt x="56455" y="163711"/>
                      <a:pt x="55029" y="163764"/>
                    </a:cubicBezTo>
                    <a:cubicBezTo>
                      <a:pt x="53550" y="163817"/>
                      <a:pt x="52336" y="161757"/>
                      <a:pt x="50910" y="162655"/>
                    </a:cubicBezTo>
                    <a:cubicBezTo>
                      <a:pt x="49589" y="163447"/>
                      <a:pt x="47952" y="165876"/>
                      <a:pt x="46685" y="166932"/>
                    </a:cubicBezTo>
                    <a:cubicBezTo>
                      <a:pt x="45417" y="167936"/>
                      <a:pt x="44520" y="166563"/>
                      <a:pt x="43252" y="167408"/>
                    </a:cubicBezTo>
                    <a:cubicBezTo>
                      <a:pt x="41774" y="168305"/>
                      <a:pt x="40031" y="170048"/>
                      <a:pt x="38552" y="170154"/>
                    </a:cubicBezTo>
                    <a:cubicBezTo>
                      <a:pt x="37073" y="170207"/>
                      <a:pt x="34750" y="171844"/>
                      <a:pt x="33166" y="171104"/>
                    </a:cubicBezTo>
                    <a:cubicBezTo>
                      <a:pt x="31792" y="170418"/>
                      <a:pt x="31634" y="166193"/>
                      <a:pt x="30208" y="165348"/>
                    </a:cubicBezTo>
                    <a:cubicBezTo>
                      <a:pt x="28835" y="164503"/>
                      <a:pt x="26987" y="168041"/>
                      <a:pt x="25614" y="167408"/>
                    </a:cubicBezTo>
                    <a:cubicBezTo>
                      <a:pt x="24082" y="166668"/>
                      <a:pt x="22498" y="166932"/>
                      <a:pt x="21019" y="167091"/>
                    </a:cubicBezTo>
                    <a:cubicBezTo>
                      <a:pt x="19541" y="167196"/>
                      <a:pt x="18432" y="165084"/>
                      <a:pt x="17006" y="165823"/>
                    </a:cubicBezTo>
                    <a:cubicBezTo>
                      <a:pt x="15738" y="166510"/>
                      <a:pt x="14418" y="165823"/>
                      <a:pt x="13151" y="166668"/>
                    </a:cubicBezTo>
                    <a:cubicBezTo>
                      <a:pt x="11883" y="167513"/>
                      <a:pt x="6813" y="170735"/>
                      <a:pt x="5546" y="171421"/>
                    </a:cubicBezTo>
                    <a:cubicBezTo>
                      <a:pt x="4120" y="172161"/>
                      <a:pt x="1480" y="170154"/>
                      <a:pt x="1" y="170312"/>
                    </a:cubicBezTo>
                    <a:lnTo>
                      <a:pt x="20650" y="0"/>
                    </a:lnTo>
                    <a:lnTo>
                      <a:pt x="279312" y="31316"/>
                    </a:lnTo>
                    <a:lnTo>
                      <a:pt x="258664" y="2019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81" name="Google Shape;5781;p39"/>
            <p:cNvSpPr/>
            <p:nvPr/>
          </p:nvSpPr>
          <p:spPr>
            <a:xfrm rot="-2497690">
              <a:off x="673131" y="200571"/>
              <a:ext cx="797087" cy="2416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0" name="Google Shape;5790;p39"/>
          <p:cNvGrpSpPr/>
          <p:nvPr/>
        </p:nvGrpSpPr>
        <p:grpSpPr>
          <a:xfrm rot="-432534">
            <a:off x="-771852" y="3462611"/>
            <a:ext cx="2771358" cy="2186166"/>
            <a:chOff x="916658" y="5583606"/>
            <a:chExt cx="3759676" cy="2966243"/>
          </a:xfrm>
        </p:grpSpPr>
        <p:sp>
          <p:nvSpPr>
            <p:cNvPr id="5791" name="Google Shape;5791;p39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39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3" name="Google Shape;5793;p39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5794" name="Google Shape;5794;p39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39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39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39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39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39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39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39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39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3" name="Google Shape;5803;p39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4" name="Google Shape;5804;p39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39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39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39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39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39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39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39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39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39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39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39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39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39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39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39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39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39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39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39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4" name="Google Shape;5824;p39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39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39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39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39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39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39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39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39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39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39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39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39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39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39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39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39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39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39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39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39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39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39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39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39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39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39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39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39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39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39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39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39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39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39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39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39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39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39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39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39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39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39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39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39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39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39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39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39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39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39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39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39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39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39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39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39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39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39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39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39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39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39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39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39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39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39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39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39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39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39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39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39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39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39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9" name="Google Shape;5899;p39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0" name="Google Shape;5900;p39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1" name="Google Shape;5901;p39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2" name="Google Shape;5902;p39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3" name="Google Shape;5903;p39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39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39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6" name="Google Shape;5906;p39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39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39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39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0" name="Google Shape;5910;p39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1" name="Google Shape;5911;p39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39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39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39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39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39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7" name="Google Shape;5917;p39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8" name="Google Shape;5918;p39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39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0" name="Google Shape;5920;p39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1" name="Google Shape;5921;p39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39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39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4" name="Google Shape;5924;p39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5" name="Google Shape;5925;p39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6" name="Google Shape;5926;p39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7" name="Google Shape;5927;p39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8" name="Google Shape;5928;p39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9" name="Google Shape;5929;p39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0" name="Google Shape;5930;p39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1" name="Google Shape;5931;p39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2" name="Google Shape;5932;p39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3" name="Google Shape;5933;p39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4" name="Google Shape;5934;p39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5" name="Google Shape;5935;p39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6" name="Google Shape;5936;p39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7" name="Google Shape;5937;p39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8" name="Google Shape;5938;p39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39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39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39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2" name="Google Shape;5942;p39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3" name="Google Shape;5943;p39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4" name="Google Shape;5944;p39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5" name="Google Shape;5945;p39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6" name="Google Shape;5946;p39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7" name="Google Shape;5947;p39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8" name="Google Shape;5948;p39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9" name="Google Shape;5949;p39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0" name="Google Shape;5950;p39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1" name="Google Shape;5951;p39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2" name="Google Shape;5952;p39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3" name="Google Shape;5953;p39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4" name="Google Shape;5954;p39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5" name="Google Shape;5955;p39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6" name="Google Shape;5956;p39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7" name="Google Shape;5957;p39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8" name="Google Shape;5958;p39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9" name="Google Shape;5959;p39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0" name="Google Shape;5960;p39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1" name="Google Shape;5961;p39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2" name="Google Shape;5962;p39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3" name="Google Shape;5963;p39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4" name="Google Shape;5964;p39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5" name="Google Shape;5965;p39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6" name="Google Shape;5966;p39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7" name="Google Shape;5967;p39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8" name="Google Shape;5968;p39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9" name="Google Shape;5969;p39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0" name="Google Shape;5970;p39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1" name="Google Shape;5971;p39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2" name="Google Shape;5972;p39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3" name="Google Shape;5973;p39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4" name="Google Shape;5974;p39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5" name="Google Shape;5975;p39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6" name="Google Shape;5976;p39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7" name="Google Shape;5977;p39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8" name="Google Shape;5978;p39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9" name="Google Shape;5979;p39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0" name="Google Shape;5980;p39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1" name="Google Shape;5981;p39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2" name="Google Shape;5982;p39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39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39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39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39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39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39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39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39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39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39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39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39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39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39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39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39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39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39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39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39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39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39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39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39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39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39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39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0" name="Google Shape;6010;p39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1" name="Google Shape;6011;p39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39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39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39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39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39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39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8" name="Google Shape;6018;p39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9" name="Google Shape;6019;p39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39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39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39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39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39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39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39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39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8" name="Google Shape;6028;p39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9" name="Google Shape;6029;p39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39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39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39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39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39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39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39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39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39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39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39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39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39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39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39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39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39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39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39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39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39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39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39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39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39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39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39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39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39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39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39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1" name="Google Shape;6061;p39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2" name="Google Shape;6062;p39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39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4" name="Google Shape;6064;p39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5" name="Google Shape;6065;p39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39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7" name="Google Shape;6067;p39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8" name="Google Shape;6068;p39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39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39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39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39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39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39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39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39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39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39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39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39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39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39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39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39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39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9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39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9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39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39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9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9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39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39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39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39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39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8" name="Google Shape;6098;p39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9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9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9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9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9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9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9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9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9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9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9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9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9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9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9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9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9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9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9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9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9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9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9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9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9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9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9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39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39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39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39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39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39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39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39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39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39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39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39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39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39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39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39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2" name="Google Shape;6142;p39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3" name="Google Shape;6143;p39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4" name="Google Shape;6144;p39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39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39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39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39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39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0" name="Google Shape;6150;p39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1" name="Google Shape;6151;p39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39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39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39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39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39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39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39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39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39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39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39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39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39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39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39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39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39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39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39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39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39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39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39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39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39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39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39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39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39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39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39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39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39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39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39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39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39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39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39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39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39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39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39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39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39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39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39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39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39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39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39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39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39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39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39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39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39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39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39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1" name="Google Shape;6211;p39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2" name="Google Shape;6212;p39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39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4" name="Google Shape;6214;p39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5" name="Google Shape;6215;p39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6" name="Google Shape;6216;p39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7" name="Google Shape;6217;p39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8" name="Google Shape;6218;p39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9" name="Google Shape;6219;p39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0" name="Google Shape;6220;p39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39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39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39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39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39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39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39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39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39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39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39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39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39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39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39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39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39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39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9" name="Google Shape;6239;p39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0" name="Google Shape;6240;p39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39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39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39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39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39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39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39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39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39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39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39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39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39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39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39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39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39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39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39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39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65" name="Google Shape;6265;p39"/>
          <p:cNvSpPr/>
          <p:nvPr/>
        </p:nvSpPr>
        <p:spPr>
          <a:xfrm rot="3827621">
            <a:off x="1744541" y="3702449"/>
            <a:ext cx="1480209" cy="1096788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7" name="Google Shape;6267;p39"/>
          <p:cNvSpPr/>
          <p:nvPr/>
        </p:nvSpPr>
        <p:spPr>
          <a:xfrm rot="-671459">
            <a:off x="36834" y="3369566"/>
            <a:ext cx="765149" cy="2419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0" name="Google Shape;6270;p39"/>
          <p:cNvSpPr txBox="1">
            <a:spLocks noGrp="1"/>
          </p:cNvSpPr>
          <p:nvPr>
            <p:ph type="title"/>
          </p:nvPr>
        </p:nvSpPr>
        <p:spPr>
          <a:xfrm>
            <a:off x="-115344" y="786946"/>
            <a:ext cx="28746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400" dirty="0" smtClean="0"/>
              <a:t>«Эффективные практики наставничества»</a:t>
            </a:r>
            <a:endParaRPr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" y="1277018"/>
            <a:ext cx="2915019" cy="1639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9" y="2412555"/>
            <a:ext cx="2971475" cy="1671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06" y="3271814"/>
            <a:ext cx="3400247" cy="1912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98503"/>
            <a:ext cx="2783985" cy="1565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80" y="1375253"/>
            <a:ext cx="2863707" cy="1610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33" y="2183513"/>
            <a:ext cx="2836069" cy="1595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38" y="3375525"/>
            <a:ext cx="2901048" cy="1631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79" y="150724"/>
            <a:ext cx="3140146" cy="1766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54" y="1871391"/>
            <a:ext cx="3204440" cy="18024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02" y="3379129"/>
            <a:ext cx="3062592" cy="1722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4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" name="Google Shape;4408;p31"/>
          <p:cNvSpPr/>
          <p:nvPr/>
        </p:nvSpPr>
        <p:spPr>
          <a:xfrm>
            <a:off x="907712" y="2037962"/>
            <a:ext cx="1491687" cy="973510"/>
          </a:xfrm>
          <a:custGeom>
            <a:avLst/>
            <a:gdLst/>
            <a:ahLst/>
            <a:cxnLst/>
            <a:rect l="l" t="t" r="r" b="b"/>
            <a:pathLst>
              <a:path w="284809" h="185873" extrusionOk="0">
                <a:moveTo>
                  <a:pt x="256265" y="0"/>
                </a:moveTo>
                <a:lnTo>
                  <a:pt x="9993" y="37998"/>
                </a:lnTo>
                <a:lnTo>
                  <a:pt x="0" y="39567"/>
                </a:lnTo>
                <a:cubicBezTo>
                  <a:pt x="1792" y="42793"/>
                  <a:pt x="3181" y="42703"/>
                  <a:pt x="4167" y="44630"/>
                </a:cubicBezTo>
                <a:cubicBezTo>
                  <a:pt x="5556" y="47453"/>
                  <a:pt x="7662" y="48887"/>
                  <a:pt x="9052" y="51710"/>
                </a:cubicBezTo>
                <a:cubicBezTo>
                  <a:pt x="10037" y="53682"/>
                  <a:pt x="11202" y="56012"/>
                  <a:pt x="12950" y="59283"/>
                </a:cubicBezTo>
                <a:cubicBezTo>
                  <a:pt x="14742" y="62509"/>
                  <a:pt x="15639" y="65018"/>
                  <a:pt x="16804" y="66856"/>
                </a:cubicBezTo>
                <a:cubicBezTo>
                  <a:pt x="18506" y="69499"/>
                  <a:pt x="20030" y="71202"/>
                  <a:pt x="21733" y="73846"/>
                </a:cubicBezTo>
                <a:cubicBezTo>
                  <a:pt x="22898" y="75683"/>
                  <a:pt x="24063" y="78103"/>
                  <a:pt x="25855" y="81329"/>
                </a:cubicBezTo>
                <a:cubicBezTo>
                  <a:pt x="27647" y="84645"/>
                  <a:pt x="28409" y="87244"/>
                  <a:pt x="28947" y="89440"/>
                </a:cubicBezTo>
                <a:cubicBezTo>
                  <a:pt x="29753" y="92487"/>
                  <a:pt x="29216" y="95086"/>
                  <a:pt x="29978" y="98133"/>
                </a:cubicBezTo>
                <a:cubicBezTo>
                  <a:pt x="30515" y="100328"/>
                  <a:pt x="32397" y="102524"/>
                  <a:pt x="34234" y="105840"/>
                </a:cubicBezTo>
                <a:cubicBezTo>
                  <a:pt x="35489" y="108170"/>
                  <a:pt x="37461" y="109649"/>
                  <a:pt x="39477" y="111396"/>
                </a:cubicBezTo>
                <a:cubicBezTo>
                  <a:pt x="41359" y="113099"/>
                  <a:pt x="43152" y="114981"/>
                  <a:pt x="45347" y="116415"/>
                </a:cubicBezTo>
                <a:cubicBezTo>
                  <a:pt x="47543" y="117894"/>
                  <a:pt x="49022" y="120313"/>
                  <a:pt x="51128" y="121837"/>
                </a:cubicBezTo>
                <a:cubicBezTo>
                  <a:pt x="53278" y="123405"/>
                  <a:pt x="56594" y="123674"/>
                  <a:pt x="58252" y="125601"/>
                </a:cubicBezTo>
                <a:cubicBezTo>
                  <a:pt x="59910" y="127528"/>
                  <a:pt x="61434" y="129903"/>
                  <a:pt x="62688" y="132277"/>
                </a:cubicBezTo>
                <a:cubicBezTo>
                  <a:pt x="63854" y="134563"/>
                  <a:pt x="63898" y="137520"/>
                  <a:pt x="65019" y="139850"/>
                </a:cubicBezTo>
                <a:cubicBezTo>
                  <a:pt x="66139" y="142270"/>
                  <a:pt x="67035" y="144824"/>
                  <a:pt x="68379" y="146930"/>
                </a:cubicBezTo>
                <a:cubicBezTo>
                  <a:pt x="69813" y="149171"/>
                  <a:pt x="72412" y="150291"/>
                  <a:pt x="74473" y="151859"/>
                </a:cubicBezTo>
                <a:cubicBezTo>
                  <a:pt x="76490" y="153383"/>
                  <a:pt x="77834" y="155937"/>
                  <a:pt x="79895" y="157505"/>
                </a:cubicBezTo>
                <a:cubicBezTo>
                  <a:pt x="82001" y="159029"/>
                  <a:pt x="84152" y="160463"/>
                  <a:pt x="86303" y="161941"/>
                </a:cubicBezTo>
                <a:cubicBezTo>
                  <a:pt x="88409" y="163375"/>
                  <a:pt x="90336" y="165257"/>
                  <a:pt x="92576" y="166557"/>
                </a:cubicBezTo>
                <a:cubicBezTo>
                  <a:pt x="94817" y="167901"/>
                  <a:pt x="97057" y="169380"/>
                  <a:pt x="99343" y="170500"/>
                </a:cubicBezTo>
                <a:cubicBezTo>
                  <a:pt x="100042" y="170830"/>
                  <a:pt x="100803" y="170942"/>
                  <a:pt x="101598" y="170942"/>
                </a:cubicBezTo>
                <a:cubicBezTo>
                  <a:pt x="103295" y="170942"/>
                  <a:pt x="105145" y="170430"/>
                  <a:pt x="106870" y="170430"/>
                </a:cubicBezTo>
                <a:cubicBezTo>
                  <a:pt x="107081" y="170430"/>
                  <a:pt x="107291" y="170438"/>
                  <a:pt x="107498" y="170455"/>
                </a:cubicBezTo>
                <a:cubicBezTo>
                  <a:pt x="109966" y="170672"/>
                  <a:pt x="112476" y="172478"/>
                  <a:pt x="115069" y="172478"/>
                </a:cubicBezTo>
                <a:cubicBezTo>
                  <a:pt x="115159" y="172478"/>
                  <a:pt x="115249" y="172476"/>
                  <a:pt x="115340" y="172472"/>
                </a:cubicBezTo>
                <a:cubicBezTo>
                  <a:pt x="117983" y="172337"/>
                  <a:pt x="120582" y="170948"/>
                  <a:pt x="123181" y="170903"/>
                </a:cubicBezTo>
                <a:cubicBezTo>
                  <a:pt x="123540" y="170903"/>
                  <a:pt x="123899" y="170902"/>
                  <a:pt x="124258" y="170902"/>
                </a:cubicBezTo>
                <a:cubicBezTo>
                  <a:pt x="126595" y="170902"/>
                  <a:pt x="128938" y="170936"/>
                  <a:pt x="131113" y="171441"/>
                </a:cubicBezTo>
                <a:cubicBezTo>
                  <a:pt x="133577" y="172023"/>
                  <a:pt x="136266" y="172561"/>
                  <a:pt x="138641" y="173681"/>
                </a:cubicBezTo>
                <a:cubicBezTo>
                  <a:pt x="140971" y="174802"/>
                  <a:pt x="142405" y="177804"/>
                  <a:pt x="144735" y="178969"/>
                </a:cubicBezTo>
                <a:cubicBezTo>
                  <a:pt x="147065" y="180134"/>
                  <a:pt x="149708" y="180851"/>
                  <a:pt x="152128" y="181702"/>
                </a:cubicBezTo>
                <a:cubicBezTo>
                  <a:pt x="152858" y="181954"/>
                  <a:pt x="153611" y="182041"/>
                  <a:pt x="154378" y="182041"/>
                </a:cubicBezTo>
                <a:cubicBezTo>
                  <a:pt x="156090" y="182041"/>
                  <a:pt x="157868" y="181607"/>
                  <a:pt x="159594" y="181607"/>
                </a:cubicBezTo>
                <a:cubicBezTo>
                  <a:pt x="159704" y="181607"/>
                  <a:pt x="159815" y="181609"/>
                  <a:pt x="159925" y="181613"/>
                </a:cubicBezTo>
                <a:cubicBezTo>
                  <a:pt x="162818" y="181653"/>
                  <a:pt x="165192" y="182583"/>
                  <a:pt x="167216" y="182583"/>
                </a:cubicBezTo>
                <a:cubicBezTo>
                  <a:pt x="167418" y="182583"/>
                  <a:pt x="167616" y="182574"/>
                  <a:pt x="167811" y="182554"/>
                </a:cubicBezTo>
                <a:cubicBezTo>
                  <a:pt x="170948" y="182240"/>
                  <a:pt x="173009" y="180582"/>
                  <a:pt x="175339" y="180044"/>
                </a:cubicBezTo>
                <a:cubicBezTo>
                  <a:pt x="175704" y="179960"/>
                  <a:pt x="176076" y="179925"/>
                  <a:pt x="176457" y="179925"/>
                </a:cubicBezTo>
                <a:cubicBezTo>
                  <a:pt x="178270" y="179925"/>
                  <a:pt x="180270" y="180716"/>
                  <a:pt x="182512" y="180716"/>
                </a:cubicBezTo>
                <a:cubicBezTo>
                  <a:pt x="182806" y="180716"/>
                  <a:pt x="183103" y="180702"/>
                  <a:pt x="183405" y="180672"/>
                </a:cubicBezTo>
                <a:cubicBezTo>
                  <a:pt x="184875" y="180519"/>
                  <a:pt x="186470" y="180449"/>
                  <a:pt x="188363" y="180449"/>
                </a:cubicBezTo>
                <a:cubicBezTo>
                  <a:pt x="189240" y="180449"/>
                  <a:pt x="190181" y="180464"/>
                  <a:pt x="191202" y="180492"/>
                </a:cubicBezTo>
                <a:cubicBezTo>
                  <a:pt x="191372" y="180497"/>
                  <a:pt x="191540" y="180499"/>
                  <a:pt x="191706" y="180499"/>
                </a:cubicBezTo>
                <a:cubicBezTo>
                  <a:pt x="194028" y="180499"/>
                  <a:pt x="196032" y="180065"/>
                  <a:pt x="197772" y="180065"/>
                </a:cubicBezTo>
                <a:cubicBezTo>
                  <a:pt x="198245" y="180065"/>
                  <a:pt x="198698" y="180097"/>
                  <a:pt x="199133" y="180179"/>
                </a:cubicBezTo>
                <a:cubicBezTo>
                  <a:pt x="202180" y="180761"/>
                  <a:pt x="204376" y="181881"/>
                  <a:pt x="206661" y="182688"/>
                </a:cubicBezTo>
                <a:cubicBezTo>
                  <a:pt x="208902" y="183539"/>
                  <a:pt x="211097" y="185063"/>
                  <a:pt x="214189" y="185645"/>
                </a:cubicBezTo>
                <a:cubicBezTo>
                  <a:pt x="214624" y="185727"/>
                  <a:pt x="215083" y="185759"/>
                  <a:pt x="215565" y="185759"/>
                </a:cubicBezTo>
                <a:cubicBezTo>
                  <a:pt x="217339" y="185759"/>
                  <a:pt x="219425" y="185325"/>
                  <a:pt x="221788" y="185325"/>
                </a:cubicBezTo>
                <a:cubicBezTo>
                  <a:pt x="221957" y="185325"/>
                  <a:pt x="222128" y="185327"/>
                  <a:pt x="222300" y="185332"/>
                </a:cubicBezTo>
                <a:cubicBezTo>
                  <a:pt x="225301" y="185418"/>
                  <a:pt x="227768" y="185872"/>
                  <a:pt x="229820" y="185872"/>
                </a:cubicBezTo>
                <a:cubicBezTo>
                  <a:pt x="229913" y="185872"/>
                  <a:pt x="230005" y="185871"/>
                  <a:pt x="230097" y="185870"/>
                </a:cubicBezTo>
                <a:cubicBezTo>
                  <a:pt x="233278" y="185780"/>
                  <a:pt x="235519" y="184480"/>
                  <a:pt x="237849" y="184301"/>
                </a:cubicBezTo>
                <a:cubicBezTo>
                  <a:pt x="238166" y="184271"/>
                  <a:pt x="238485" y="184258"/>
                  <a:pt x="238806" y="184258"/>
                </a:cubicBezTo>
                <a:cubicBezTo>
                  <a:pt x="240700" y="184258"/>
                  <a:pt x="242687" y="184712"/>
                  <a:pt x="245140" y="184712"/>
                </a:cubicBezTo>
                <a:cubicBezTo>
                  <a:pt x="245321" y="184712"/>
                  <a:pt x="245504" y="184710"/>
                  <a:pt x="245690" y="184704"/>
                </a:cubicBezTo>
                <a:cubicBezTo>
                  <a:pt x="245809" y="184700"/>
                  <a:pt x="245930" y="184697"/>
                  <a:pt x="246051" y="184697"/>
                </a:cubicBezTo>
                <a:cubicBezTo>
                  <a:pt x="248121" y="184697"/>
                  <a:pt x="250524" y="185382"/>
                  <a:pt x="253487" y="185466"/>
                </a:cubicBezTo>
                <a:cubicBezTo>
                  <a:pt x="253674" y="185472"/>
                  <a:pt x="253859" y="185474"/>
                  <a:pt x="254042" y="185474"/>
                </a:cubicBezTo>
                <a:cubicBezTo>
                  <a:pt x="256963" y="185474"/>
                  <a:pt x="259305" y="184839"/>
                  <a:pt x="261329" y="184839"/>
                </a:cubicBezTo>
                <a:cubicBezTo>
                  <a:pt x="261622" y="184835"/>
                  <a:pt x="261909" y="184833"/>
                  <a:pt x="262190" y="184833"/>
                </a:cubicBezTo>
                <a:cubicBezTo>
                  <a:pt x="264200" y="184833"/>
                  <a:pt x="265899" y="184927"/>
                  <a:pt x="267501" y="184927"/>
                </a:cubicBezTo>
                <a:cubicBezTo>
                  <a:pt x="268066" y="184927"/>
                  <a:pt x="268620" y="184916"/>
                  <a:pt x="269171" y="184884"/>
                </a:cubicBezTo>
                <a:cubicBezTo>
                  <a:pt x="271501" y="184749"/>
                  <a:pt x="273786" y="183584"/>
                  <a:pt x="276923" y="183539"/>
                </a:cubicBezTo>
                <a:cubicBezTo>
                  <a:pt x="276952" y="183539"/>
                  <a:pt x="276982" y="183539"/>
                  <a:pt x="277011" y="183539"/>
                </a:cubicBezTo>
                <a:cubicBezTo>
                  <a:pt x="279145" y="183539"/>
                  <a:pt x="281715" y="185109"/>
                  <a:pt x="284809" y="185197"/>
                </a:cubicBezTo>
                <a:lnTo>
                  <a:pt x="283913" y="179372"/>
                </a:lnTo>
                <a:lnTo>
                  <a:pt x="284182" y="179372"/>
                </a:lnTo>
                <a:lnTo>
                  <a:pt x="2562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9" name="Google Shape;4409;p31"/>
          <p:cNvSpPr/>
          <p:nvPr/>
        </p:nvSpPr>
        <p:spPr>
          <a:xfrm>
            <a:off x="2853362" y="2037962"/>
            <a:ext cx="1491687" cy="973510"/>
          </a:xfrm>
          <a:custGeom>
            <a:avLst/>
            <a:gdLst/>
            <a:ahLst/>
            <a:cxnLst/>
            <a:rect l="l" t="t" r="r" b="b"/>
            <a:pathLst>
              <a:path w="284809" h="185873" extrusionOk="0">
                <a:moveTo>
                  <a:pt x="256265" y="0"/>
                </a:moveTo>
                <a:lnTo>
                  <a:pt x="9993" y="37998"/>
                </a:lnTo>
                <a:lnTo>
                  <a:pt x="0" y="39567"/>
                </a:lnTo>
                <a:cubicBezTo>
                  <a:pt x="1792" y="42793"/>
                  <a:pt x="3181" y="42703"/>
                  <a:pt x="4167" y="44630"/>
                </a:cubicBezTo>
                <a:cubicBezTo>
                  <a:pt x="5556" y="47453"/>
                  <a:pt x="7662" y="48887"/>
                  <a:pt x="9052" y="51710"/>
                </a:cubicBezTo>
                <a:cubicBezTo>
                  <a:pt x="10037" y="53682"/>
                  <a:pt x="11202" y="56012"/>
                  <a:pt x="12950" y="59283"/>
                </a:cubicBezTo>
                <a:cubicBezTo>
                  <a:pt x="14742" y="62509"/>
                  <a:pt x="15639" y="65018"/>
                  <a:pt x="16804" y="66856"/>
                </a:cubicBezTo>
                <a:cubicBezTo>
                  <a:pt x="18506" y="69499"/>
                  <a:pt x="20030" y="71202"/>
                  <a:pt x="21733" y="73846"/>
                </a:cubicBezTo>
                <a:cubicBezTo>
                  <a:pt x="22898" y="75683"/>
                  <a:pt x="24063" y="78103"/>
                  <a:pt x="25855" y="81329"/>
                </a:cubicBezTo>
                <a:cubicBezTo>
                  <a:pt x="27647" y="84645"/>
                  <a:pt x="28409" y="87244"/>
                  <a:pt x="28947" y="89440"/>
                </a:cubicBezTo>
                <a:cubicBezTo>
                  <a:pt x="29753" y="92487"/>
                  <a:pt x="29216" y="95086"/>
                  <a:pt x="29978" y="98133"/>
                </a:cubicBezTo>
                <a:cubicBezTo>
                  <a:pt x="30515" y="100328"/>
                  <a:pt x="32397" y="102524"/>
                  <a:pt x="34234" y="105840"/>
                </a:cubicBezTo>
                <a:cubicBezTo>
                  <a:pt x="35489" y="108170"/>
                  <a:pt x="37461" y="109649"/>
                  <a:pt x="39477" y="111396"/>
                </a:cubicBezTo>
                <a:cubicBezTo>
                  <a:pt x="41359" y="113099"/>
                  <a:pt x="43152" y="114981"/>
                  <a:pt x="45347" y="116415"/>
                </a:cubicBezTo>
                <a:cubicBezTo>
                  <a:pt x="47543" y="117894"/>
                  <a:pt x="49022" y="120313"/>
                  <a:pt x="51128" y="121837"/>
                </a:cubicBezTo>
                <a:cubicBezTo>
                  <a:pt x="53278" y="123405"/>
                  <a:pt x="56594" y="123674"/>
                  <a:pt x="58252" y="125601"/>
                </a:cubicBezTo>
                <a:cubicBezTo>
                  <a:pt x="59910" y="127528"/>
                  <a:pt x="61434" y="129903"/>
                  <a:pt x="62688" y="132277"/>
                </a:cubicBezTo>
                <a:cubicBezTo>
                  <a:pt x="63854" y="134563"/>
                  <a:pt x="63898" y="137520"/>
                  <a:pt x="65019" y="139850"/>
                </a:cubicBezTo>
                <a:cubicBezTo>
                  <a:pt x="66139" y="142270"/>
                  <a:pt x="67035" y="144824"/>
                  <a:pt x="68379" y="146930"/>
                </a:cubicBezTo>
                <a:cubicBezTo>
                  <a:pt x="69813" y="149171"/>
                  <a:pt x="72412" y="150291"/>
                  <a:pt x="74473" y="151859"/>
                </a:cubicBezTo>
                <a:cubicBezTo>
                  <a:pt x="76490" y="153383"/>
                  <a:pt x="77834" y="155937"/>
                  <a:pt x="79895" y="157505"/>
                </a:cubicBezTo>
                <a:cubicBezTo>
                  <a:pt x="82001" y="159029"/>
                  <a:pt x="84152" y="160463"/>
                  <a:pt x="86303" y="161941"/>
                </a:cubicBezTo>
                <a:cubicBezTo>
                  <a:pt x="88409" y="163375"/>
                  <a:pt x="90336" y="165257"/>
                  <a:pt x="92576" y="166557"/>
                </a:cubicBezTo>
                <a:cubicBezTo>
                  <a:pt x="94817" y="167901"/>
                  <a:pt x="97057" y="169380"/>
                  <a:pt x="99343" y="170500"/>
                </a:cubicBezTo>
                <a:cubicBezTo>
                  <a:pt x="100042" y="170830"/>
                  <a:pt x="100803" y="170942"/>
                  <a:pt x="101598" y="170942"/>
                </a:cubicBezTo>
                <a:cubicBezTo>
                  <a:pt x="103295" y="170942"/>
                  <a:pt x="105145" y="170430"/>
                  <a:pt x="106870" y="170430"/>
                </a:cubicBezTo>
                <a:cubicBezTo>
                  <a:pt x="107081" y="170430"/>
                  <a:pt x="107291" y="170438"/>
                  <a:pt x="107498" y="170455"/>
                </a:cubicBezTo>
                <a:cubicBezTo>
                  <a:pt x="109966" y="170672"/>
                  <a:pt x="112476" y="172478"/>
                  <a:pt x="115069" y="172478"/>
                </a:cubicBezTo>
                <a:cubicBezTo>
                  <a:pt x="115159" y="172478"/>
                  <a:pt x="115249" y="172476"/>
                  <a:pt x="115340" y="172472"/>
                </a:cubicBezTo>
                <a:cubicBezTo>
                  <a:pt x="117983" y="172337"/>
                  <a:pt x="120582" y="170948"/>
                  <a:pt x="123181" y="170903"/>
                </a:cubicBezTo>
                <a:cubicBezTo>
                  <a:pt x="123540" y="170903"/>
                  <a:pt x="123899" y="170902"/>
                  <a:pt x="124258" y="170902"/>
                </a:cubicBezTo>
                <a:cubicBezTo>
                  <a:pt x="126595" y="170902"/>
                  <a:pt x="128938" y="170936"/>
                  <a:pt x="131113" y="171441"/>
                </a:cubicBezTo>
                <a:cubicBezTo>
                  <a:pt x="133577" y="172023"/>
                  <a:pt x="136266" y="172561"/>
                  <a:pt x="138641" y="173681"/>
                </a:cubicBezTo>
                <a:cubicBezTo>
                  <a:pt x="140971" y="174802"/>
                  <a:pt x="142405" y="177804"/>
                  <a:pt x="144735" y="178969"/>
                </a:cubicBezTo>
                <a:cubicBezTo>
                  <a:pt x="147065" y="180134"/>
                  <a:pt x="149708" y="180851"/>
                  <a:pt x="152128" y="181702"/>
                </a:cubicBezTo>
                <a:cubicBezTo>
                  <a:pt x="152858" y="181954"/>
                  <a:pt x="153611" y="182041"/>
                  <a:pt x="154378" y="182041"/>
                </a:cubicBezTo>
                <a:cubicBezTo>
                  <a:pt x="156090" y="182041"/>
                  <a:pt x="157868" y="181607"/>
                  <a:pt x="159594" y="181607"/>
                </a:cubicBezTo>
                <a:cubicBezTo>
                  <a:pt x="159704" y="181607"/>
                  <a:pt x="159815" y="181609"/>
                  <a:pt x="159925" y="181613"/>
                </a:cubicBezTo>
                <a:cubicBezTo>
                  <a:pt x="162818" y="181653"/>
                  <a:pt x="165192" y="182583"/>
                  <a:pt x="167216" y="182583"/>
                </a:cubicBezTo>
                <a:cubicBezTo>
                  <a:pt x="167418" y="182583"/>
                  <a:pt x="167616" y="182574"/>
                  <a:pt x="167811" y="182554"/>
                </a:cubicBezTo>
                <a:cubicBezTo>
                  <a:pt x="170948" y="182240"/>
                  <a:pt x="173009" y="180582"/>
                  <a:pt x="175339" y="180044"/>
                </a:cubicBezTo>
                <a:cubicBezTo>
                  <a:pt x="175704" y="179960"/>
                  <a:pt x="176076" y="179925"/>
                  <a:pt x="176457" y="179925"/>
                </a:cubicBezTo>
                <a:cubicBezTo>
                  <a:pt x="178270" y="179925"/>
                  <a:pt x="180270" y="180716"/>
                  <a:pt x="182512" y="180716"/>
                </a:cubicBezTo>
                <a:cubicBezTo>
                  <a:pt x="182806" y="180716"/>
                  <a:pt x="183103" y="180702"/>
                  <a:pt x="183405" y="180672"/>
                </a:cubicBezTo>
                <a:cubicBezTo>
                  <a:pt x="184875" y="180519"/>
                  <a:pt x="186470" y="180449"/>
                  <a:pt x="188363" y="180449"/>
                </a:cubicBezTo>
                <a:cubicBezTo>
                  <a:pt x="189240" y="180449"/>
                  <a:pt x="190181" y="180464"/>
                  <a:pt x="191202" y="180492"/>
                </a:cubicBezTo>
                <a:cubicBezTo>
                  <a:pt x="191372" y="180497"/>
                  <a:pt x="191540" y="180499"/>
                  <a:pt x="191706" y="180499"/>
                </a:cubicBezTo>
                <a:cubicBezTo>
                  <a:pt x="194028" y="180499"/>
                  <a:pt x="196032" y="180065"/>
                  <a:pt x="197772" y="180065"/>
                </a:cubicBezTo>
                <a:cubicBezTo>
                  <a:pt x="198245" y="180065"/>
                  <a:pt x="198698" y="180097"/>
                  <a:pt x="199133" y="180179"/>
                </a:cubicBezTo>
                <a:cubicBezTo>
                  <a:pt x="202180" y="180761"/>
                  <a:pt x="204376" y="181881"/>
                  <a:pt x="206661" y="182688"/>
                </a:cubicBezTo>
                <a:cubicBezTo>
                  <a:pt x="208902" y="183539"/>
                  <a:pt x="211097" y="185063"/>
                  <a:pt x="214189" y="185645"/>
                </a:cubicBezTo>
                <a:cubicBezTo>
                  <a:pt x="214624" y="185727"/>
                  <a:pt x="215083" y="185759"/>
                  <a:pt x="215565" y="185759"/>
                </a:cubicBezTo>
                <a:cubicBezTo>
                  <a:pt x="217339" y="185759"/>
                  <a:pt x="219425" y="185325"/>
                  <a:pt x="221788" y="185325"/>
                </a:cubicBezTo>
                <a:cubicBezTo>
                  <a:pt x="221957" y="185325"/>
                  <a:pt x="222128" y="185327"/>
                  <a:pt x="222300" y="185332"/>
                </a:cubicBezTo>
                <a:cubicBezTo>
                  <a:pt x="225301" y="185418"/>
                  <a:pt x="227768" y="185872"/>
                  <a:pt x="229820" y="185872"/>
                </a:cubicBezTo>
                <a:cubicBezTo>
                  <a:pt x="229913" y="185872"/>
                  <a:pt x="230005" y="185871"/>
                  <a:pt x="230097" y="185870"/>
                </a:cubicBezTo>
                <a:cubicBezTo>
                  <a:pt x="233278" y="185780"/>
                  <a:pt x="235519" y="184480"/>
                  <a:pt x="237849" y="184301"/>
                </a:cubicBezTo>
                <a:cubicBezTo>
                  <a:pt x="238166" y="184271"/>
                  <a:pt x="238485" y="184258"/>
                  <a:pt x="238806" y="184258"/>
                </a:cubicBezTo>
                <a:cubicBezTo>
                  <a:pt x="240700" y="184258"/>
                  <a:pt x="242687" y="184712"/>
                  <a:pt x="245140" y="184712"/>
                </a:cubicBezTo>
                <a:cubicBezTo>
                  <a:pt x="245321" y="184712"/>
                  <a:pt x="245504" y="184710"/>
                  <a:pt x="245690" y="184704"/>
                </a:cubicBezTo>
                <a:cubicBezTo>
                  <a:pt x="245809" y="184700"/>
                  <a:pt x="245930" y="184697"/>
                  <a:pt x="246051" y="184697"/>
                </a:cubicBezTo>
                <a:cubicBezTo>
                  <a:pt x="248121" y="184697"/>
                  <a:pt x="250524" y="185382"/>
                  <a:pt x="253487" y="185466"/>
                </a:cubicBezTo>
                <a:cubicBezTo>
                  <a:pt x="253674" y="185472"/>
                  <a:pt x="253859" y="185474"/>
                  <a:pt x="254042" y="185474"/>
                </a:cubicBezTo>
                <a:cubicBezTo>
                  <a:pt x="256963" y="185474"/>
                  <a:pt x="259305" y="184839"/>
                  <a:pt x="261329" y="184839"/>
                </a:cubicBezTo>
                <a:cubicBezTo>
                  <a:pt x="261622" y="184835"/>
                  <a:pt x="261909" y="184833"/>
                  <a:pt x="262190" y="184833"/>
                </a:cubicBezTo>
                <a:cubicBezTo>
                  <a:pt x="264200" y="184833"/>
                  <a:pt x="265899" y="184927"/>
                  <a:pt x="267501" y="184927"/>
                </a:cubicBezTo>
                <a:cubicBezTo>
                  <a:pt x="268066" y="184927"/>
                  <a:pt x="268620" y="184916"/>
                  <a:pt x="269171" y="184884"/>
                </a:cubicBezTo>
                <a:cubicBezTo>
                  <a:pt x="271501" y="184749"/>
                  <a:pt x="273786" y="183584"/>
                  <a:pt x="276923" y="183539"/>
                </a:cubicBezTo>
                <a:cubicBezTo>
                  <a:pt x="276952" y="183539"/>
                  <a:pt x="276982" y="183539"/>
                  <a:pt x="277011" y="183539"/>
                </a:cubicBezTo>
                <a:cubicBezTo>
                  <a:pt x="279145" y="183539"/>
                  <a:pt x="281715" y="185109"/>
                  <a:pt x="284809" y="185197"/>
                </a:cubicBezTo>
                <a:lnTo>
                  <a:pt x="283913" y="179372"/>
                </a:lnTo>
                <a:lnTo>
                  <a:pt x="284182" y="179372"/>
                </a:lnTo>
                <a:lnTo>
                  <a:pt x="2562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0" name="Google Shape;4410;p31"/>
          <p:cNvSpPr/>
          <p:nvPr/>
        </p:nvSpPr>
        <p:spPr>
          <a:xfrm>
            <a:off x="4798875" y="2037962"/>
            <a:ext cx="1491687" cy="973510"/>
          </a:xfrm>
          <a:custGeom>
            <a:avLst/>
            <a:gdLst/>
            <a:ahLst/>
            <a:cxnLst/>
            <a:rect l="l" t="t" r="r" b="b"/>
            <a:pathLst>
              <a:path w="284809" h="185873" extrusionOk="0">
                <a:moveTo>
                  <a:pt x="256265" y="0"/>
                </a:moveTo>
                <a:lnTo>
                  <a:pt x="9993" y="37998"/>
                </a:lnTo>
                <a:lnTo>
                  <a:pt x="0" y="39567"/>
                </a:lnTo>
                <a:cubicBezTo>
                  <a:pt x="1792" y="42793"/>
                  <a:pt x="3181" y="42703"/>
                  <a:pt x="4167" y="44630"/>
                </a:cubicBezTo>
                <a:cubicBezTo>
                  <a:pt x="5556" y="47453"/>
                  <a:pt x="7662" y="48887"/>
                  <a:pt x="9052" y="51710"/>
                </a:cubicBezTo>
                <a:cubicBezTo>
                  <a:pt x="10037" y="53682"/>
                  <a:pt x="11202" y="56012"/>
                  <a:pt x="12950" y="59283"/>
                </a:cubicBezTo>
                <a:cubicBezTo>
                  <a:pt x="14742" y="62509"/>
                  <a:pt x="15639" y="65018"/>
                  <a:pt x="16804" y="66856"/>
                </a:cubicBezTo>
                <a:cubicBezTo>
                  <a:pt x="18506" y="69499"/>
                  <a:pt x="20030" y="71202"/>
                  <a:pt x="21733" y="73846"/>
                </a:cubicBezTo>
                <a:cubicBezTo>
                  <a:pt x="22898" y="75683"/>
                  <a:pt x="24063" y="78103"/>
                  <a:pt x="25855" y="81329"/>
                </a:cubicBezTo>
                <a:cubicBezTo>
                  <a:pt x="27647" y="84645"/>
                  <a:pt x="28409" y="87244"/>
                  <a:pt x="28947" y="89440"/>
                </a:cubicBezTo>
                <a:cubicBezTo>
                  <a:pt x="29753" y="92487"/>
                  <a:pt x="29216" y="95086"/>
                  <a:pt x="29978" y="98133"/>
                </a:cubicBezTo>
                <a:cubicBezTo>
                  <a:pt x="30515" y="100328"/>
                  <a:pt x="32397" y="102524"/>
                  <a:pt x="34234" y="105840"/>
                </a:cubicBezTo>
                <a:cubicBezTo>
                  <a:pt x="35489" y="108170"/>
                  <a:pt x="37461" y="109649"/>
                  <a:pt x="39477" y="111396"/>
                </a:cubicBezTo>
                <a:cubicBezTo>
                  <a:pt x="41359" y="113099"/>
                  <a:pt x="43152" y="114981"/>
                  <a:pt x="45347" y="116415"/>
                </a:cubicBezTo>
                <a:cubicBezTo>
                  <a:pt x="47543" y="117894"/>
                  <a:pt x="49022" y="120313"/>
                  <a:pt x="51128" y="121837"/>
                </a:cubicBezTo>
                <a:cubicBezTo>
                  <a:pt x="53278" y="123405"/>
                  <a:pt x="56594" y="123674"/>
                  <a:pt x="58252" y="125601"/>
                </a:cubicBezTo>
                <a:cubicBezTo>
                  <a:pt x="59910" y="127528"/>
                  <a:pt x="61434" y="129903"/>
                  <a:pt x="62688" y="132277"/>
                </a:cubicBezTo>
                <a:cubicBezTo>
                  <a:pt x="63854" y="134563"/>
                  <a:pt x="63898" y="137520"/>
                  <a:pt x="65019" y="139850"/>
                </a:cubicBezTo>
                <a:cubicBezTo>
                  <a:pt x="66139" y="142270"/>
                  <a:pt x="67035" y="144824"/>
                  <a:pt x="68379" y="146930"/>
                </a:cubicBezTo>
                <a:cubicBezTo>
                  <a:pt x="69813" y="149171"/>
                  <a:pt x="72412" y="150291"/>
                  <a:pt x="74473" y="151859"/>
                </a:cubicBezTo>
                <a:cubicBezTo>
                  <a:pt x="76490" y="153383"/>
                  <a:pt x="77834" y="155937"/>
                  <a:pt x="79895" y="157505"/>
                </a:cubicBezTo>
                <a:cubicBezTo>
                  <a:pt x="82001" y="159029"/>
                  <a:pt x="84152" y="160463"/>
                  <a:pt x="86303" y="161941"/>
                </a:cubicBezTo>
                <a:cubicBezTo>
                  <a:pt x="88409" y="163375"/>
                  <a:pt x="90336" y="165257"/>
                  <a:pt x="92576" y="166557"/>
                </a:cubicBezTo>
                <a:cubicBezTo>
                  <a:pt x="94817" y="167901"/>
                  <a:pt x="97057" y="169380"/>
                  <a:pt x="99343" y="170500"/>
                </a:cubicBezTo>
                <a:cubicBezTo>
                  <a:pt x="100042" y="170830"/>
                  <a:pt x="100803" y="170942"/>
                  <a:pt x="101598" y="170942"/>
                </a:cubicBezTo>
                <a:cubicBezTo>
                  <a:pt x="103295" y="170942"/>
                  <a:pt x="105145" y="170430"/>
                  <a:pt x="106870" y="170430"/>
                </a:cubicBezTo>
                <a:cubicBezTo>
                  <a:pt x="107081" y="170430"/>
                  <a:pt x="107291" y="170438"/>
                  <a:pt x="107498" y="170455"/>
                </a:cubicBezTo>
                <a:cubicBezTo>
                  <a:pt x="109966" y="170672"/>
                  <a:pt x="112476" y="172478"/>
                  <a:pt x="115069" y="172478"/>
                </a:cubicBezTo>
                <a:cubicBezTo>
                  <a:pt x="115159" y="172478"/>
                  <a:pt x="115249" y="172476"/>
                  <a:pt x="115340" y="172472"/>
                </a:cubicBezTo>
                <a:cubicBezTo>
                  <a:pt x="117983" y="172337"/>
                  <a:pt x="120582" y="170948"/>
                  <a:pt x="123181" y="170903"/>
                </a:cubicBezTo>
                <a:cubicBezTo>
                  <a:pt x="123540" y="170903"/>
                  <a:pt x="123899" y="170902"/>
                  <a:pt x="124258" y="170902"/>
                </a:cubicBezTo>
                <a:cubicBezTo>
                  <a:pt x="126595" y="170902"/>
                  <a:pt x="128938" y="170936"/>
                  <a:pt x="131113" y="171441"/>
                </a:cubicBezTo>
                <a:cubicBezTo>
                  <a:pt x="133577" y="172023"/>
                  <a:pt x="136266" y="172561"/>
                  <a:pt x="138641" y="173681"/>
                </a:cubicBezTo>
                <a:cubicBezTo>
                  <a:pt x="140971" y="174802"/>
                  <a:pt x="142405" y="177804"/>
                  <a:pt x="144735" y="178969"/>
                </a:cubicBezTo>
                <a:cubicBezTo>
                  <a:pt x="147065" y="180134"/>
                  <a:pt x="149708" y="180851"/>
                  <a:pt x="152128" y="181702"/>
                </a:cubicBezTo>
                <a:cubicBezTo>
                  <a:pt x="152858" y="181954"/>
                  <a:pt x="153611" y="182041"/>
                  <a:pt x="154378" y="182041"/>
                </a:cubicBezTo>
                <a:cubicBezTo>
                  <a:pt x="156090" y="182041"/>
                  <a:pt x="157868" y="181607"/>
                  <a:pt x="159594" y="181607"/>
                </a:cubicBezTo>
                <a:cubicBezTo>
                  <a:pt x="159704" y="181607"/>
                  <a:pt x="159815" y="181609"/>
                  <a:pt x="159925" y="181613"/>
                </a:cubicBezTo>
                <a:cubicBezTo>
                  <a:pt x="162818" y="181653"/>
                  <a:pt x="165192" y="182583"/>
                  <a:pt x="167216" y="182583"/>
                </a:cubicBezTo>
                <a:cubicBezTo>
                  <a:pt x="167418" y="182583"/>
                  <a:pt x="167616" y="182574"/>
                  <a:pt x="167811" y="182554"/>
                </a:cubicBezTo>
                <a:cubicBezTo>
                  <a:pt x="170948" y="182240"/>
                  <a:pt x="173009" y="180582"/>
                  <a:pt x="175339" y="180044"/>
                </a:cubicBezTo>
                <a:cubicBezTo>
                  <a:pt x="175704" y="179960"/>
                  <a:pt x="176076" y="179925"/>
                  <a:pt x="176457" y="179925"/>
                </a:cubicBezTo>
                <a:cubicBezTo>
                  <a:pt x="178270" y="179925"/>
                  <a:pt x="180270" y="180716"/>
                  <a:pt x="182512" y="180716"/>
                </a:cubicBezTo>
                <a:cubicBezTo>
                  <a:pt x="182806" y="180716"/>
                  <a:pt x="183103" y="180702"/>
                  <a:pt x="183405" y="180672"/>
                </a:cubicBezTo>
                <a:cubicBezTo>
                  <a:pt x="184875" y="180519"/>
                  <a:pt x="186470" y="180449"/>
                  <a:pt x="188363" y="180449"/>
                </a:cubicBezTo>
                <a:cubicBezTo>
                  <a:pt x="189240" y="180449"/>
                  <a:pt x="190181" y="180464"/>
                  <a:pt x="191202" y="180492"/>
                </a:cubicBezTo>
                <a:cubicBezTo>
                  <a:pt x="191372" y="180497"/>
                  <a:pt x="191540" y="180499"/>
                  <a:pt x="191706" y="180499"/>
                </a:cubicBezTo>
                <a:cubicBezTo>
                  <a:pt x="194028" y="180499"/>
                  <a:pt x="196032" y="180065"/>
                  <a:pt x="197772" y="180065"/>
                </a:cubicBezTo>
                <a:cubicBezTo>
                  <a:pt x="198245" y="180065"/>
                  <a:pt x="198698" y="180097"/>
                  <a:pt x="199133" y="180179"/>
                </a:cubicBezTo>
                <a:cubicBezTo>
                  <a:pt x="202180" y="180761"/>
                  <a:pt x="204376" y="181881"/>
                  <a:pt x="206661" y="182688"/>
                </a:cubicBezTo>
                <a:cubicBezTo>
                  <a:pt x="208902" y="183539"/>
                  <a:pt x="211097" y="185063"/>
                  <a:pt x="214189" y="185645"/>
                </a:cubicBezTo>
                <a:cubicBezTo>
                  <a:pt x="214624" y="185727"/>
                  <a:pt x="215083" y="185759"/>
                  <a:pt x="215565" y="185759"/>
                </a:cubicBezTo>
                <a:cubicBezTo>
                  <a:pt x="217339" y="185759"/>
                  <a:pt x="219425" y="185325"/>
                  <a:pt x="221788" y="185325"/>
                </a:cubicBezTo>
                <a:cubicBezTo>
                  <a:pt x="221957" y="185325"/>
                  <a:pt x="222128" y="185327"/>
                  <a:pt x="222300" y="185332"/>
                </a:cubicBezTo>
                <a:cubicBezTo>
                  <a:pt x="225301" y="185418"/>
                  <a:pt x="227768" y="185872"/>
                  <a:pt x="229820" y="185872"/>
                </a:cubicBezTo>
                <a:cubicBezTo>
                  <a:pt x="229913" y="185872"/>
                  <a:pt x="230005" y="185871"/>
                  <a:pt x="230097" y="185870"/>
                </a:cubicBezTo>
                <a:cubicBezTo>
                  <a:pt x="233278" y="185780"/>
                  <a:pt x="235519" y="184480"/>
                  <a:pt x="237849" y="184301"/>
                </a:cubicBezTo>
                <a:cubicBezTo>
                  <a:pt x="238166" y="184271"/>
                  <a:pt x="238485" y="184258"/>
                  <a:pt x="238806" y="184258"/>
                </a:cubicBezTo>
                <a:cubicBezTo>
                  <a:pt x="240700" y="184258"/>
                  <a:pt x="242687" y="184712"/>
                  <a:pt x="245140" y="184712"/>
                </a:cubicBezTo>
                <a:cubicBezTo>
                  <a:pt x="245321" y="184712"/>
                  <a:pt x="245504" y="184710"/>
                  <a:pt x="245690" y="184704"/>
                </a:cubicBezTo>
                <a:cubicBezTo>
                  <a:pt x="245809" y="184700"/>
                  <a:pt x="245930" y="184697"/>
                  <a:pt x="246051" y="184697"/>
                </a:cubicBezTo>
                <a:cubicBezTo>
                  <a:pt x="248121" y="184697"/>
                  <a:pt x="250524" y="185382"/>
                  <a:pt x="253487" y="185466"/>
                </a:cubicBezTo>
                <a:cubicBezTo>
                  <a:pt x="253674" y="185472"/>
                  <a:pt x="253859" y="185474"/>
                  <a:pt x="254042" y="185474"/>
                </a:cubicBezTo>
                <a:cubicBezTo>
                  <a:pt x="256963" y="185474"/>
                  <a:pt x="259305" y="184839"/>
                  <a:pt x="261329" y="184839"/>
                </a:cubicBezTo>
                <a:cubicBezTo>
                  <a:pt x="261622" y="184835"/>
                  <a:pt x="261909" y="184833"/>
                  <a:pt x="262190" y="184833"/>
                </a:cubicBezTo>
                <a:cubicBezTo>
                  <a:pt x="264200" y="184833"/>
                  <a:pt x="265899" y="184927"/>
                  <a:pt x="267501" y="184927"/>
                </a:cubicBezTo>
                <a:cubicBezTo>
                  <a:pt x="268066" y="184927"/>
                  <a:pt x="268620" y="184916"/>
                  <a:pt x="269171" y="184884"/>
                </a:cubicBezTo>
                <a:cubicBezTo>
                  <a:pt x="271501" y="184749"/>
                  <a:pt x="273786" y="183584"/>
                  <a:pt x="276923" y="183539"/>
                </a:cubicBezTo>
                <a:cubicBezTo>
                  <a:pt x="276952" y="183539"/>
                  <a:pt x="276982" y="183539"/>
                  <a:pt x="277011" y="183539"/>
                </a:cubicBezTo>
                <a:cubicBezTo>
                  <a:pt x="279145" y="183539"/>
                  <a:pt x="281715" y="185109"/>
                  <a:pt x="284809" y="185197"/>
                </a:cubicBezTo>
                <a:lnTo>
                  <a:pt x="283913" y="179372"/>
                </a:lnTo>
                <a:lnTo>
                  <a:pt x="284182" y="179372"/>
                </a:lnTo>
                <a:lnTo>
                  <a:pt x="2562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1" name="Google Shape;4411;p31"/>
          <p:cNvSpPr/>
          <p:nvPr/>
        </p:nvSpPr>
        <p:spPr>
          <a:xfrm>
            <a:off x="6744500" y="2037962"/>
            <a:ext cx="1491687" cy="973510"/>
          </a:xfrm>
          <a:custGeom>
            <a:avLst/>
            <a:gdLst/>
            <a:ahLst/>
            <a:cxnLst/>
            <a:rect l="l" t="t" r="r" b="b"/>
            <a:pathLst>
              <a:path w="284809" h="185873" extrusionOk="0">
                <a:moveTo>
                  <a:pt x="256265" y="0"/>
                </a:moveTo>
                <a:lnTo>
                  <a:pt x="9993" y="37998"/>
                </a:lnTo>
                <a:lnTo>
                  <a:pt x="0" y="39567"/>
                </a:lnTo>
                <a:cubicBezTo>
                  <a:pt x="1792" y="42793"/>
                  <a:pt x="3181" y="42703"/>
                  <a:pt x="4167" y="44630"/>
                </a:cubicBezTo>
                <a:cubicBezTo>
                  <a:pt x="5556" y="47453"/>
                  <a:pt x="7662" y="48887"/>
                  <a:pt x="9052" y="51710"/>
                </a:cubicBezTo>
                <a:cubicBezTo>
                  <a:pt x="10037" y="53682"/>
                  <a:pt x="11202" y="56012"/>
                  <a:pt x="12950" y="59283"/>
                </a:cubicBezTo>
                <a:cubicBezTo>
                  <a:pt x="14742" y="62509"/>
                  <a:pt x="15639" y="65018"/>
                  <a:pt x="16804" y="66856"/>
                </a:cubicBezTo>
                <a:cubicBezTo>
                  <a:pt x="18506" y="69499"/>
                  <a:pt x="20030" y="71202"/>
                  <a:pt x="21733" y="73846"/>
                </a:cubicBezTo>
                <a:cubicBezTo>
                  <a:pt x="22898" y="75683"/>
                  <a:pt x="24063" y="78103"/>
                  <a:pt x="25855" y="81329"/>
                </a:cubicBezTo>
                <a:cubicBezTo>
                  <a:pt x="27647" y="84645"/>
                  <a:pt x="28409" y="87244"/>
                  <a:pt x="28947" y="89440"/>
                </a:cubicBezTo>
                <a:cubicBezTo>
                  <a:pt x="29753" y="92487"/>
                  <a:pt x="29216" y="95086"/>
                  <a:pt x="29978" y="98133"/>
                </a:cubicBezTo>
                <a:cubicBezTo>
                  <a:pt x="30515" y="100328"/>
                  <a:pt x="32397" y="102524"/>
                  <a:pt x="34234" y="105840"/>
                </a:cubicBezTo>
                <a:cubicBezTo>
                  <a:pt x="35489" y="108170"/>
                  <a:pt x="37461" y="109649"/>
                  <a:pt x="39477" y="111396"/>
                </a:cubicBezTo>
                <a:cubicBezTo>
                  <a:pt x="41359" y="113099"/>
                  <a:pt x="43152" y="114981"/>
                  <a:pt x="45347" y="116415"/>
                </a:cubicBezTo>
                <a:cubicBezTo>
                  <a:pt x="47543" y="117894"/>
                  <a:pt x="49022" y="120313"/>
                  <a:pt x="51128" y="121837"/>
                </a:cubicBezTo>
                <a:cubicBezTo>
                  <a:pt x="53278" y="123405"/>
                  <a:pt x="56594" y="123674"/>
                  <a:pt x="58252" y="125601"/>
                </a:cubicBezTo>
                <a:cubicBezTo>
                  <a:pt x="59910" y="127528"/>
                  <a:pt x="61434" y="129903"/>
                  <a:pt x="62688" y="132277"/>
                </a:cubicBezTo>
                <a:cubicBezTo>
                  <a:pt x="63854" y="134563"/>
                  <a:pt x="63898" y="137520"/>
                  <a:pt x="65019" y="139850"/>
                </a:cubicBezTo>
                <a:cubicBezTo>
                  <a:pt x="66139" y="142270"/>
                  <a:pt x="67035" y="144824"/>
                  <a:pt x="68379" y="146930"/>
                </a:cubicBezTo>
                <a:cubicBezTo>
                  <a:pt x="69813" y="149171"/>
                  <a:pt x="72412" y="150291"/>
                  <a:pt x="74473" y="151859"/>
                </a:cubicBezTo>
                <a:cubicBezTo>
                  <a:pt x="76490" y="153383"/>
                  <a:pt x="77834" y="155937"/>
                  <a:pt x="79895" y="157505"/>
                </a:cubicBezTo>
                <a:cubicBezTo>
                  <a:pt x="82001" y="159029"/>
                  <a:pt x="84152" y="160463"/>
                  <a:pt x="86303" y="161941"/>
                </a:cubicBezTo>
                <a:cubicBezTo>
                  <a:pt x="88409" y="163375"/>
                  <a:pt x="90336" y="165257"/>
                  <a:pt x="92576" y="166557"/>
                </a:cubicBezTo>
                <a:cubicBezTo>
                  <a:pt x="94817" y="167901"/>
                  <a:pt x="97057" y="169380"/>
                  <a:pt x="99343" y="170500"/>
                </a:cubicBezTo>
                <a:cubicBezTo>
                  <a:pt x="100042" y="170830"/>
                  <a:pt x="100803" y="170942"/>
                  <a:pt x="101598" y="170942"/>
                </a:cubicBezTo>
                <a:cubicBezTo>
                  <a:pt x="103295" y="170942"/>
                  <a:pt x="105145" y="170430"/>
                  <a:pt x="106870" y="170430"/>
                </a:cubicBezTo>
                <a:cubicBezTo>
                  <a:pt x="107081" y="170430"/>
                  <a:pt x="107291" y="170438"/>
                  <a:pt x="107498" y="170455"/>
                </a:cubicBezTo>
                <a:cubicBezTo>
                  <a:pt x="109966" y="170672"/>
                  <a:pt x="112476" y="172478"/>
                  <a:pt x="115069" y="172478"/>
                </a:cubicBezTo>
                <a:cubicBezTo>
                  <a:pt x="115159" y="172478"/>
                  <a:pt x="115249" y="172476"/>
                  <a:pt x="115340" y="172472"/>
                </a:cubicBezTo>
                <a:cubicBezTo>
                  <a:pt x="117983" y="172337"/>
                  <a:pt x="120582" y="170948"/>
                  <a:pt x="123181" y="170903"/>
                </a:cubicBezTo>
                <a:cubicBezTo>
                  <a:pt x="123540" y="170903"/>
                  <a:pt x="123899" y="170902"/>
                  <a:pt x="124258" y="170902"/>
                </a:cubicBezTo>
                <a:cubicBezTo>
                  <a:pt x="126595" y="170902"/>
                  <a:pt x="128938" y="170936"/>
                  <a:pt x="131113" y="171441"/>
                </a:cubicBezTo>
                <a:cubicBezTo>
                  <a:pt x="133577" y="172023"/>
                  <a:pt x="136266" y="172561"/>
                  <a:pt x="138641" y="173681"/>
                </a:cubicBezTo>
                <a:cubicBezTo>
                  <a:pt x="140971" y="174802"/>
                  <a:pt x="142405" y="177804"/>
                  <a:pt x="144735" y="178969"/>
                </a:cubicBezTo>
                <a:cubicBezTo>
                  <a:pt x="147065" y="180134"/>
                  <a:pt x="149708" y="180851"/>
                  <a:pt x="152128" y="181702"/>
                </a:cubicBezTo>
                <a:cubicBezTo>
                  <a:pt x="152858" y="181954"/>
                  <a:pt x="153611" y="182041"/>
                  <a:pt x="154378" y="182041"/>
                </a:cubicBezTo>
                <a:cubicBezTo>
                  <a:pt x="156090" y="182041"/>
                  <a:pt x="157868" y="181607"/>
                  <a:pt x="159594" y="181607"/>
                </a:cubicBezTo>
                <a:cubicBezTo>
                  <a:pt x="159704" y="181607"/>
                  <a:pt x="159815" y="181609"/>
                  <a:pt x="159925" y="181613"/>
                </a:cubicBezTo>
                <a:cubicBezTo>
                  <a:pt x="162818" y="181653"/>
                  <a:pt x="165192" y="182583"/>
                  <a:pt x="167216" y="182583"/>
                </a:cubicBezTo>
                <a:cubicBezTo>
                  <a:pt x="167418" y="182583"/>
                  <a:pt x="167616" y="182574"/>
                  <a:pt x="167811" y="182554"/>
                </a:cubicBezTo>
                <a:cubicBezTo>
                  <a:pt x="170948" y="182240"/>
                  <a:pt x="173009" y="180582"/>
                  <a:pt x="175339" y="180044"/>
                </a:cubicBezTo>
                <a:cubicBezTo>
                  <a:pt x="175704" y="179960"/>
                  <a:pt x="176076" y="179925"/>
                  <a:pt x="176457" y="179925"/>
                </a:cubicBezTo>
                <a:cubicBezTo>
                  <a:pt x="178270" y="179925"/>
                  <a:pt x="180270" y="180716"/>
                  <a:pt x="182512" y="180716"/>
                </a:cubicBezTo>
                <a:cubicBezTo>
                  <a:pt x="182806" y="180716"/>
                  <a:pt x="183103" y="180702"/>
                  <a:pt x="183405" y="180672"/>
                </a:cubicBezTo>
                <a:cubicBezTo>
                  <a:pt x="184875" y="180519"/>
                  <a:pt x="186470" y="180449"/>
                  <a:pt x="188363" y="180449"/>
                </a:cubicBezTo>
                <a:cubicBezTo>
                  <a:pt x="189240" y="180449"/>
                  <a:pt x="190181" y="180464"/>
                  <a:pt x="191202" y="180492"/>
                </a:cubicBezTo>
                <a:cubicBezTo>
                  <a:pt x="191372" y="180497"/>
                  <a:pt x="191540" y="180499"/>
                  <a:pt x="191706" y="180499"/>
                </a:cubicBezTo>
                <a:cubicBezTo>
                  <a:pt x="194028" y="180499"/>
                  <a:pt x="196032" y="180065"/>
                  <a:pt x="197772" y="180065"/>
                </a:cubicBezTo>
                <a:cubicBezTo>
                  <a:pt x="198245" y="180065"/>
                  <a:pt x="198698" y="180097"/>
                  <a:pt x="199133" y="180179"/>
                </a:cubicBezTo>
                <a:cubicBezTo>
                  <a:pt x="202180" y="180761"/>
                  <a:pt x="204376" y="181881"/>
                  <a:pt x="206661" y="182688"/>
                </a:cubicBezTo>
                <a:cubicBezTo>
                  <a:pt x="208902" y="183539"/>
                  <a:pt x="211097" y="185063"/>
                  <a:pt x="214189" y="185645"/>
                </a:cubicBezTo>
                <a:cubicBezTo>
                  <a:pt x="214624" y="185727"/>
                  <a:pt x="215083" y="185759"/>
                  <a:pt x="215565" y="185759"/>
                </a:cubicBezTo>
                <a:cubicBezTo>
                  <a:pt x="217339" y="185759"/>
                  <a:pt x="219425" y="185325"/>
                  <a:pt x="221788" y="185325"/>
                </a:cubicBezTo>
                <a:cubicBezTo>
                  <a:pt x="221957" y="185325"/>
                  <a:pt x="222128" y="185327"/>
                  <a:pt x="222300" y="185332"/>
                </a:cubicBezTo>
                <a:cubicBezTo>
                  <a:pt x="225301" y="185418"/>
                  <a:pt x="227768" y="185872"/>
                  <a:pt x="229820" y="185872"/>
                </a:cubicBezTo>
                <a:cubicBezTo>
                  <a:pt x="229913" y="185872"/>
                  <a:pt x="230005" y="185871"/>
                  <a:pt x="230097" y="185870"/>
                </a:cubicBezTo>
                <a:cubicBezTo>
                  <a:pt x="233278" y="185780"/>
                  <a:pt x="235519" y="184480"/>
                  <a:pt x="237849" y="184301"/>
                </a:cubicBezTo>
                <a:cubicBezTo>
                  <a:pt x="238166" y="184271"/>
                  <a:pt x="238485" y="184258"/>
                  <a:pt x="238806" y="184258"/>
                </a:cubicBezTo>
                <a:cubicBezTo>
                  <a:pt x="240700" y="184258"/>
                  <a:pt x="242687" y="184712"/>
                  <a:pt x="245140" y="184712"/>
                </a:cubicBezTo>
                <a:cubicBezTo>
                  <a:pt x="245321" y="184712"/>
                  <a:pt x="245504" y="184710"/>
                  <a:pt x="245690" y="184704"/>
                </a:cubicBezTo>
                <a:cubicBezTo>
                  <a:pt x="245809" y="184700"/>
                  <a:pt x="245930" y="184697"/>
                  <a:pt x="246051" y="184697"/>
                </a:cubicBezTo>
                <a:cubicBezTo>
                  <a:pt x="248121" y="184697"/>
                  <a:pt x="250524" y="185382"/>
                  <a:pt x="253487" y="185466"/>
                </a:cubicBezTo>
                <a:cubicBezTo>
                  <a:pt x="253674" y="185472"/>
                  <a:pt x="253859" y="185474"/>
                  <a:pt x="254042" y="185474"/>
                </a:cubicBezTo>
                <a:cubicBezTo>
                  <a:pt x="256963" y="185474"/>
                  <a:pt x="259305" y="184839"/>
                  <a:pt x="261329" y="184839"/>
                </a:cubicBezTo>
                <a:cubicBezTo>
                  <a:pt x="261622" y="184835"/>
                  <a:pt x="261909" y="184833"/>
                  <a:pt x="262190" y="184833"/>
                </a:cubicBezTo>
                <a:cubicBezTo>
                  <a:pt x="264200" y="184833"/>
                  <a:pt x="265899" y="184927"/>
                  <a:pt x="267501" y="184927"/>
                </a:cubicBezTo>
                <a:cubicBezTo>
                  <a:pt x="268066" y="184927"/>
                  <a:pt x="268620" y="184916"/>
                  <a:pt x="269171" y="184884"/>
                </a:cubicBezTo>
                <a:cubicBezTo>
                  <a:pt x="271501" y="184749"/>
                  <a:pt x="273786" y="183584"/>
                  <a:pt x="276923" y="183539"/>
                </a:cubicBezTo>
                <a:cubicBezTo>
                  <a:pt x="276952" y="183539"/>
                  <a:pt x="276982" y="183539"/>
                  <a:pt x="277011" y="183539"/>
                </a:cubicBezTo>
                <a:cubicBezTo>
                  <a:pt x="279145" y="183539"/>
                  <a:pt x="281715" y="185109"/>
                  <a:pt x="284809" y="185197"/>
                </a:cubicBezTo>
                <a:lnTo>
                  <a:pt x="283913" y="179372"/>
                </a:lnTo>
                <a:lnTo>
                  <a:pt x="284182" y="179372"/>
                </a:lnTo>
                <a:lnTo>
                  <a:pt x="2562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3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4 вопроса </a:t>
            </a:r>
            <a: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про мастер-класс</a:t>
            </a:r>
            <a:endParaRPr sz="3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13" name="Google Shape;4413;p31"/>
          <p:cNvSpPr txBox="1">
            <a:spLocks noGrp="1"/>
          </p:cNvSpPr>
          <p:nvPr>
            <p:ph type="title" idx="2"/>
          </p:nvPr>
        </p:nvSpPr>
        <p:spPr>
          <a:xfrm>
            <a:off x="1228425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14" name="Google Shape;4414;p31"/>
          <p:cNvSpPr txBox="1">
            <a:spLocks noGrp="1"/>
          </p:cNvSpPr>
          <p:nvPr>
            <p:ph type="title" idx="3"/>
          </p:nvPr>
        </p:nvSpPr>
        <p:spPr>
          <a:xfrm>
            <a:off x="3173950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415" name="Google Shape;4415;p31"/>
          <p:cNvSpPr txBox="1">
            <a:spLocks noGrp="1"/>
          </p:cNvSpPr>
          <p:nvPr>
            <p:ph type="title" idx="4"/>
          </p:nvPr>
        </p:nvSpPr>
        <p:spPr>
          <a:xfrm>
            <a:off x="5119525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416" name="Google Shape;4416;p31"/>
          <p:cNvSpPr txBox="1">
            <a:spLocks noGrp="1"/>
          </p:cNvSpPr>
          <p:nvPr>
            <p:ph type="title" idx="5"/>
          </p:nvPr>
        </p:nvSpPr>
        <p:spPr>
          <a:xfrm>
            <a:off x="7064925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417" name="Google Shape;4417;p31"/>
          <p:cNvSpPr txBox="1">
            <a:spLocks noGrp="1"/>
          </p:cNvSpPr>
          <p:nvPr>
            <p:ph type="subTitle" idx="1"/>
          </p:nvPr>
        </p:nvSpPr>
        <p:spPr>
          <a:xfrm>
            <a:off x="698229" y="3107625"/>
            <a:ext cx="1910652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Как превратить выступление в мастер-класс?</a:t>
            </a:r>
            <a:endParaRPr sz="1800" dirty="0"/>
          </a:p>
        </p:txBody>
      </p:sp>
      <p:sp>
        <p:nvSpPr>
          <p:cNvPr id="4418" name="Google Shape;4418;p31"/>
          <p:cNvSpPr txBox="1">
            <a:spLocks noGrp="1"/>
          </p:cNvSpPr>
          <p:nvPr>
            <p:ph type="subTitle" idx="6"/>
          </p:nvPr>
        </p:nvSpPr>
        <p:spPr>
          <a:xfrm>
            <a:off x="2667675" y="3107625"/>
            <a:ext cx="18630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Как интерактивно работать с аудиторией?</a:t>
            </a:r>
            <a:endParaRPr sz="1800" dirty="0"/>
          </a:p>
        </p:txBody>
      </p:sp>
      <p:sp>
        <p:nvSpPr>
          <p:cNvPr id="4419" name="Google Shape;4419;p31"/>
          <p:cNvSpPr txBox="1">
            <a:spLocks noGrp="1"/>
          </p:cNvSpPr>
          <p:nvPr>
            <p:ph type="subTitle" idx="7"/>
          </p:nvPr>
        </p:nvSpPr>
        <p:spPr>
          <a:xfrm>
            <a:off x="4530675" y="3107625"/>
            <a:ext cx="20280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Как дополнить мастер-класс работой в фокус-группах?</a:t>
            </a:r>
            <a:endParaRPr sz="1800" dirty="0"/>
          </a:p>
        </p:txBody>
      </p:sp>
      <p:sp>
        <p:nvSpPr>
          <p:cNvPr id="4420" name="Google Shape;4420;p31"/>
          <p:cNvSpPr/>
          <p:nvPr/>
        </p:nvSpPr>
        <p:spPr>
          <a:xfrm rot="-188756">
            <a:off x="3054326" y="1915111"/>
            <a:ext cx="931772" cy="2941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31"/>
          <p:cNvSpPr/>
          <p:nvPr/>
        </p:nvSpPr>
        <p:spPr>
          <a:xfrm rot="508581">
            <a:off x="4999915" y="1918910"/>
            <a:ext cx="931703" cy="29391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2" name="Google Shape;4422;p31"/>
          <p:cNvSpPr/>
          <p:nvPr/>
        </p:nvSpPr>
        <p:spPr>
          <a:xfrm rot="-155052">
            <a:off x="6945355" y="1914696"/>
            <a:ext cx="931604" cy="2939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3" name="Google Shape;4423;p31"/>
          <p:cNvSpPr/>
          <p:nvPr/>
        </p:nvSpPr>
        <p:spPr>
          <a:xfrm rot="-895381">
            <a:off x="1108821" y="1923139"/>
            <a:ext cx="931767" cy="29412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4" name="Google Shape;4424;p31"/>
          <p:cNvSpPr txBox="1">
            <a:spLocks noGrp="1"/>
          </p:cNvSpPr>
          <p:nvPr>
            <p:ph type="subTitle" idx="8"/>
          </p:nvPr>
        </p:nvSpPr>
        <p:spPr>
          <a:xfrm>
            <a:off x="6558675" y="3107625"/>
            <a:ext cx="18630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Чем мастер-класс наставника отличается от мастер-класса педагога?</a:t>
            </a:r>
            <a:endParaRPr sz="1800" dirty="0"/>
          </a:p>
        </p:txBody>
      </p:sp>
      <p:sp>
        <p:nvSpPr>
          <p:cNvPr id="4425" name="Google Shape;4425;p31"/>
          <p:cNvSpPr/>
          <p:nvPr/>
        </p:nvSpPr>
        <p:spPr>
          <a:xfrm rot="-2697141">
            <a:off x="72354" y="4035529"/>
            <a:ext cx="765161" cy="2418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6" name="Google Shape;44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97102">
            <a:off x="-1169116" y="4245400"/>
            <a:ext cx="3248087" cy="25657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4427" name="Google Shape;4427;p31"/>
          <p:cNvSpPr/>
          <p:nvPr/>
        </p:nvSpPr>
        <p:spPr>
          <a:xfrm rot="-2697141">
            <a:off x="72354" y="4035529"/>
            <a:ext cx="765161" cy="24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8" name="Google Shape;44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686">
            <a:off x="8095575" y="-102875"/>
            <a:ext cx="2528499" cy="18843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4429" name="Google Shape;4429;p31"/>
          <p:cNvSpPr/>
          <p:nvPr/>
        </p:nvSpPr>
        <p:spPr>
          <a:xfrm rot="-782706">
            <a:off x="7936089" y="9987"/>
            <a:ext cx="765557" cy="24145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0" name="Google Shape;4430;p31"/>
          <p:cNvPicPr preferRelativeResize="0"/>
          <p:nvPr/>
        </p:nvPicPr>
        <p:blipFill rotWithShape="1">
          <a:blip r:embed="rId5">
            <a:alphaModFix/>
          </a:blip>
          <a:srcRect t="79" b="89"/>
          <a:stretch/>
        </p:blipFill>
        <p:spPr>
          <a:xfrm>
            <a:off x="194050" y="199600"/>
            <a:ext cx="712500" cy="661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6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2" name="Google Shape;4922;p33"/>
          <p:cNvGrpSpPr/>
          <p:nvPr/>
        </p:nvGrpSpPr>
        <p:grpSpPr>
          <a:xfrm rot="-604660">
            <a:off x="312909" y="26474"/>
            <a:ext cx="2258376" cy="889915"/>
            <a:chOff x="-6219592" y="940873"/>
            <a:chExt cx="7527193" cy="2966097"/>
          </a:xfrm>
        </p:grpSpPr>
        <p:sp>
          <p:nvSpPr>
            <p:cNvPr id="4923" name="Google Shape;4923;p33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3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25" name="Google Shape;4925;p33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4926" name="Google Shape;4926;p33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33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33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33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33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33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33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33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33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33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33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3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3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33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33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33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3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3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3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3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3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3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3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3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3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3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33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33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33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33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33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33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33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33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33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33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33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33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33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33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33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33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33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33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33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33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33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33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33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33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33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33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33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33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33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33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33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33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33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33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33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33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33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33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33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33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33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3" name="Google Shape;4993;p33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4" name="Google Shape;4994;p33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33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33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7" name="Google Shape;4997;p33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8" name="Google Shape;4998;p33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9" name="Google Shape;4999;p33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0" name="Google Shape;5000;p33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1" name="Google Shape;5001;p33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2" name="Google Shape;5002;p33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3" name="Google Shape;5003;p33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4" name="Google Shape;5004;p33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5" name="Google Shape;5005;p33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6" name="Google Shape;5006;p33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7" name="Google Shape;5007;p33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8" name="Google Shape;5008;p33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9" name="Google Shape;5009;p33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0" name="Google Shape;5010;p33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1" name="Google Shape;5011;p33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2" name="Google Shape;5012;p33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3" name="Google Shape;5013;p33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4" name="Google Shape;5014;p33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5" name="Google Shape;5015;p33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6" name="Google Shape;5016;p33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7" name="Google Shape;5017;p33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8" name="Google Shape;5018;p33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9" name="Google Shape;5019;p33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33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33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33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33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33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33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33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33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33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33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33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33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33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33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33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5" name="Google Shape;5035;p33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33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7" name="Google Shape;5037;p33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8" name="Google Shape;5038;p33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33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33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33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33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33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33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33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33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33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33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33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33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33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33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33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33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33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33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33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33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33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33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33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33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33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33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33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33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33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33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33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33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33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33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33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33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33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33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33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33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33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33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33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33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33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33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33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6" name="Google Shape;5086;p33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7" name="Google Shape;5087;p33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33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33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33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33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3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33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33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33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33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33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33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33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33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33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2" name="Google Shape;5102;p33"/>
          <p:cNvGrpSpPr/>
          <p:nvPr/>
        </p:nvGrpSpPr>
        <p:grpSpPr>
          <a:xfrm>
            <a:off x="-512050" y="3580076"/>
            <a:ext cx="1898252" cy="1238844"/>
            <a:chOff x="7662600" y="-1843499"/>
            <a:chExt cx="1898252" cy="1238844"/>
          </a:xfrm>
        </p:grpSpPr>
        <p:sp>
          <p:nvSpPr>
            <p:cNvPr id="5103" name="Google Shape;5103;p33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3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5" name="Google Shape;5105;p33"/>
          <p:cNvGrpSpPr/>
          <p:nvPr/>
        </p:nvGrpSpPr>
        <p:grpSpPr>
          <a:xfrm rot="-432534">
            <a:off x="7690386" y="1224811"/>
            <a:ext cx="2771358" cy="2186166"/>
            <a:chOff x="916658" y="5583606"/>
            <a:chExt cx="3759676" cy="2966243"/>
          </a:xfrm>
        </p:grpSpPr>
        <p:sp>
          <p:nvSpPr>
            <p:cNvPr id="5106" name="Google Shape;5106;p33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3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8" name="Google Shape;5108;p33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5109" name="Google Shape;5109;p33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33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33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33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33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33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33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33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33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33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33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33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33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33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33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33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33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33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33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33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33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33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33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33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33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33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33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33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33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33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33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33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33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33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33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33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33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33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33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33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33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33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33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33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33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33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33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33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33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33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33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33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33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33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33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33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33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33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33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33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33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3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3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3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3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3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33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33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33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33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33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33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33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33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33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33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33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33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33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33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33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33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33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33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33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33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33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33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33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33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33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33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33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33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33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33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33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33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33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33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33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33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1" name="Google Shape;5211;p33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33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33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33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33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33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7" name="Google Shape;5217;p33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8" name="Google Shape;5218;p33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9" name="Google Shape;5219;p33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0" name="Google Shape;5220;p33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1" name="Google Shape;5221;p33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2" name="Google Shape;5222;p33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3" name="Google Shape;5223;p33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4" name="Google Shape;5224;p33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5" name="Google Shape;5225;p33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33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33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8" name="Google Shape;5228;p33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9" name="Google Shape;5229;p33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33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1" name="Google Shape;5231;p33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33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33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33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33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33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33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8" name="Google Shape;5238;p33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33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33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33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33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33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33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5" name="Google Shape;5245;p33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6" name="Google Shape;5246;p33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7" name="Google Shape;5247;p33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33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33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33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33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33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3" name="Google Shape;5253;p33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33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33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33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33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33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33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0" name="Google Shape;5260;p33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33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33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33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33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33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33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33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33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33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33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33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33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33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33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33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6" name="Google Shape;5276;p33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7" name="Google Shape;5277;p33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8" name="Google Shape;5278;p33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33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0" name="Google Shape;5280;p33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1" name="Google Shape;5281;p33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33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3" name="Google Shape;5283;p33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4" name="Google Shape;5284;p33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5" name="Google Shape;5285;p33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6" name="Google Shape;5286;p33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33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8" name="Google Shape;5288;p33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9" name="Google Shape;5289;p33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0" name="Google Shape;5290;p33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1" name="Google Shape;5291;p33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2" name="Google Shape;5292;p33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3" name="Google Shape;5293;p33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4" name="Google Shape;5294;p33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5" name="Google Shape;5295;p33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6" name="Google Shape;5296;p33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7" name="Google Shape;5297;p33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8" name="Google Shape;5298;p33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9" name="Google Shape;5299;p33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0" name="Google Shape;5300;p33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1" name="Google Shape;5301;p33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2" name="Google Shape;5302;p33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3" name="Google Shape;5303;p33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4" name="Google Shape;5304;p33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5" name="Google Shape;5305;p33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6" name="Google Shape;5306;p33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7" name="Google Shape;5307;p33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8" name="Google Shape;5308;p33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33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33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33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33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33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33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33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33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33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33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33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33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33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33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33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33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33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33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33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33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33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33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33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33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33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33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33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33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33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8" name="Google Shape;5338;p33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33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0" name="Google Shape;5340;p33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1" name="Google Shape;5341;p33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2" name="Google Shape;5342;p33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3" name="Google Shape;5343;p33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33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5" name="Google Shape;5345;p33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6" name="Google Shape;5346;p33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33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8" name="Google Shape;5348;p33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9" name="Google Shape;5349;p33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33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1" name="Google Shape;5351;p33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2" name="Google Shape;5352;p33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33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4" name="Google Shape;5354;p33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5" name="Google Shape;5355;p33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6" name="Google Shape;5356;p33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7" name="Google Shape;5357;p33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8" name="Google Shape;5358;p33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9" name="Google Shape;5359;p33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33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33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33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33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33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33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33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33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33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33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33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33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33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33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33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33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33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33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33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33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33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33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33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33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33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33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33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33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33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33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33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33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33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33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33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33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33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33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33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33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33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33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33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33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33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33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33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33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33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33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33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33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33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33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33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33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33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33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33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33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0" name="Google Shape;5420;p33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33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33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33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33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33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33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33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33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33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33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33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33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33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33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33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33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33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33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33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33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33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33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33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33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33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33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33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33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33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33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33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33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33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33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33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33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33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33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33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33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33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33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33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33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33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33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33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33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33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33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33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33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33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33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33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33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33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33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33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33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33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33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33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33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33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33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33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33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33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33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33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33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33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33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33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33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6" name="Google Shape;5576;p33"/>
          <p:cNvSpPr/>
          <p:nvPr/>
        </p:nvSpPr>
        <p:spPr>
          <a:xfrm>
            <a:off x="4146430" y="3651094"/>
            <a:ext cx="1480225" cy="1096800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77" name="Google Shape;5577;p33"/>
          <p:cNvGrpSpPr/>
          <p:nvPr/>
        </p:nvGrpSpPr>
        <p:grpSpPr>
          <a:xfrm>
            <a:off x="2336953" y="961047"/>
            <a:ext cx="4470101" cy="3330250"/>
            <a:chOff x="-2639312" y="-402259"/>
            <a:chExt cx="2528195" cy="1883519"/>
          </a:xfrm>
        </p:grpSpPr>
        <p:sp>
          <p:nvSpPr>
            <p:cNvPr id="5578" name="Google Shape;5578;p33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33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0" name="Google Shape;5580;p33"/>
          <p:cNvSpPr txBox="1">
            <a:spLocks noGrp="1"/>
          </p:cNvSpPr>
          <p:nvPr>
            <p:ph type="title"/>
          </p:nvPr>
        </p:nvSpPr>
        <p:spPr>
          <a:xfrm>
            <a:off x="2439875" y="2463088"/>
            <a:ext cx="4264200" cy="11340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/>
              <a:t>Ответы про </a:t>
            </a:r>
            <a:br>
              <a:rPr lang="ru-RU" sz="4000" dirty="0" smtClean="0"/>
            </a:br>
            <a:r>
              <a:rPr lang="ru-RU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мастер-класс</a:t>
            </a:r>
            <a:endParaRPr sz="4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81" name="Google Shape;5581;p33"/>
          <p:cNvSpPr txBox="1">
            <a:spLocks noGrp="1"/>
          </p:cNvSpPr>
          <p:nvPr>
            <p:ph type="title" idx="2"/>
          </p:nvPr>
        </p:nvSpPr>
        <p:spPr>
          <a:xfrm>
            <a:off x="3914450" y="1400863"/>
            <a:ext cx="1315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2</a:t>
            </a:r>
            <a:endParaRPr dirty="0"/>
          </a:p>
        </p:txBody>
      </p:sp>
      <p:sp>
        <p:nvSpPr>
          <p:cNvPr id="5582" name="Google Shape;5582;p33"/>
          <p:cNvSpPr/>
          <p:nvPr/>
        </p:nvSpPr>
        <p:spPr>
          <a:xfrm rot="-2497742">
            <a:off x="2400319" y="957388"/>
            <a:ext cx="948811" cy="241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3" name="Google Shape;5583;p33"/>
          <p:cNvSpPr/>
          <p:nvPr/>
        </p:nvSpPr>
        <p:spPr>
          <a:xfrm rot="-2497742">
            <a:off x="5834819" y="3711188"/>
            <a:ext cx="948811" cy="241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4" name="Google Shape;5584;p33"/>
          <p:cNvSpPr/>
          <p:nvPr/>
        </p:nvSpPr>
        <p:spPr>
          <a:xfrm rot="-3665625">
            <a:off x="-28744" y="108070"/>
            <a:ext cx="765240" cy="2416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5" name="Google Shape;5585;p33"/>
          <p:cNvSpPr/>
          <p:nvPr/>
        </p:nvSpPr>
        <p:spPr>
          <a:xfrm rot="470462">
            <a:off x="194710" y="3546240"/>
            <a:ext cx="765255" cy="241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6" name="Google Shape;5586;p33"/>
          <p:cNvSpPr/>
          <p:nvPr/>
        </p:nvSpPr>
        <p:spPr>
          <a:xfrm rot="-671459">
            <a:off x="8126184" y="1166741"/>
            <a:ext cx="765149" cy="2419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7" name="Google Shape;5587;p33"/>
          <p:cNvSpPr/>
          <p:nvPr/>
        </p:nvSpPr>
        <p:spPr>
          <a:xfrm rot="-671459">
            <a:off x="8187659" y="3274566"/>
            <a:ext cx="765149" cy="2419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88" name="Google Shape;5588;p33"/>
          <p:cNvPicPr preferRelativeResize="0"/>
          <p:nvPr/>
        </p:nvPicPr>
        <p:blipFill rotWithShape="1">
          <a:blip r:embed="rId3">
            <a:alphaModFix/>
          </a:blip>
          <a:srcRect t="89" b="79"/>
          <a:stretch/>
        </p:blipFill>
        <p:spPr>
          <a:xfrm>
            <a:off x="352025" y="3995650"/>
            <a:ext cx="620704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3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448" y="0"/>
            <a:ext cx="7699200" cy="572700"/>
          </a:xfrm>
        </p:spPr>
        <p:txBody>
          <a:bodyPr/>
          <a:lstStyle/>
          <a:p>
            <a:r>
              <a:rPr lang="ru-RU" dirty="0"/>
              <a:t>Алгоритм </a:t>
            </a:r>
            <a:r>
              <a:rPr lang="ru-RU" dirty="0" smtClean="0"/>
              <a:t>проектирования мастер-класса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7364305"/>
              </p:ext>
            </p:extLst>
          </p:nvPr>
        </p:nvGraphicFramePr>
        <p:xfrm>
          <a:off x="534349" y="595392"/>
          <a:ext cx="8371840" cy="442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48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448" y="0"/>
            <a:ext cx="7699200" cy="572700"/>
          </a:xfrm>
        </p:spPr>
        <p:txBody>
          <a:bodyPr/>
          <a:lstStyle/>
          <a:p>
            <a:r>
              <a:rPr lang="ru-RU" dirty="0"/>
              <a:t>Алгоритм </a:t>
            </a:r>
            <a:r>
              <a:rPr lang="ru-RU" dirty="0" smtClean="0"/>
              <a:t>проектирования мастер-класса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78001293"/>
              </p:ext>
            </p:extLst>
          </p:nvPr>
        </p:nvGraphicFramePr>
        <p:xfrm>
          <a:off x="459294" y="720464"/>
          <a:ext cx="8371840" cy="442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9294" y="659805"/>
            <a:ext cx="1099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 smtClean="0">
                <a:solidFill>
                  <a:srgbClr val="FF0000"/>
                </a:solidFill>
              </a:rPr>
              <a:t>ВАЖНО! 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6" name="Google Shape;57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3092">
            <a:off x="1292367" y="-92574"/>
            <a:ext cx="6745716" cy="53286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5768" name="Google Shape;5768;p38"/>
          <p:cNvSpPr txBox="1">
            <a:spLocks noGrp="1"/>
          </p:cNvSpPr>
          <p:nvPr>
            <p:ph type="subTitle" idx="1"/>
          </p:nvPr>
        </p:nvSpPr>
        <p:spPr>
          <a:xfrm>
            <a:off x="1927663" y="2351182"/>
            <a:ext cx="53718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От педагога-наставника ждут мастер-класс, который будет на голову выше классических мастер-классов обычных педагогов.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То есть, ваш мастер-класс должен быть сюжетным, а не технологическим.</a:t>
            </a:r>
            <a:endParaRPr dirty="0"/>
          </a:p>
        </p:txBody>
      </p:sp>
      <p:sp>
        <p:nvSpPr>
          <p:cNvPr id="5769" name="Google Shape;5769;p38"/>
          <p:cNvSpPr/>
          <p:nvPr/>
        </p:nvSpPr>
        <p:spPr>
          <a:xfrm rot="-2697215">
            <a:off x="732451" y="40204"/>
            <a:ext cx="1309491" cy="41365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4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3" name="Google Shape;5593;p34"/>
          <p:cNvSpPr/>
          <p:nvPr/>
        </p:nvSpPr>
        <p:spPr>
          <a:xfrm>
            <a:off x="6253383" y="1771573"/>
            <a:ext cx="534900" cy="534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4" name="Google Shape;5594;p34"/>
          <p:cNvSpPr/>
          <p:nvPr/>
        </p:nvSpPr>
        <p:spPr>
          <a:xfrm>
            <a:off x="2355733" y="1771571"/>
            <a:ext cx="534900" cy="534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5" name="Google Shape;5595;p34"/>
          <p:cNvSpPr txBox="1">
            <a:spLocks noGrp="1"/>
          </p:cNvSpPr>
          <p:nvPr>
            <p:ph type="title"/>
          </p:nvPr>
        </p:nvSpPr>
        <p:spPr>
          <a:xfrm>
            <a:off x="715602" y="257558"/>
            <a:ext cx="7699200" cy="1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 чем разница между сюжетным и технологическим мастер-классами?</a:t>
            </a:r>
            <a:endParaRPr dirty="0"/>
          </a:p>
        </p:txBody>
      </p:sp>
      <p:sp>
        <p:nvSpPr>
          <p:cNvPr id="5596" name="Google Shape;5596;p34"/>
          <p:cNvSpPr txBox="1">
            <a:spLocks noGrp="1"/>
          </p:cNvSpPr>
          <p:nvPr>
            <p:ph type="subTitle" idx="1"/>
          </p:nvPr>
        </p:nvSpPr>
        <p:spPr>
          <a:xfrm>
            <a:off x="528320" y="2965790"/>
            <a:ext cx="4091093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b="1" dirty="0"/>
              <a:t>т</a:t>
            </a:r>
            <a:r>
              <a:rPr lang="ru-RU" sz="1600" b="1" dirty="0" smtClean="0"/>
              <a:t>. е. педагог </a:t>
            </a:r>
            <a:r>
              <a:rPr lang="ru-RU" sz="1600" dirty="0"/>
              <a:t>выбирает одну системообразующую технологию и для демонстрации эффективности ее применения на своих занятиях, </a:t>
            </a:r>
            <a:r>
              <a:rPr lang="ru-RU" sz="1600" b="1" dirty="0"/>
              <a:t>демонстрирует участникам мастер-класса комплекс методических приемов</a:t>
            </a:r>
            <a:endParaRPr sz="1600" b="1" dirty="0"/>
          </a:p>
        </p:txBody>
      </p:sp>
      <p:sp>
        <p:nvSpPr>
          <p:cNvPr id="5597" name="Google Shape;5597;p34"/>
          <p:cNvSpPr txBox="1">
            <a:spLocks noGrp="1"/>
          </p:cNvSpPr>
          <p:nvPr>
            <p:ph type="subTitle" idx="2"/>
          </p:nvPr>
        </p:nvSpPr>
        <p:spPr>
          <a:xfrm>
            <a:off x="4713969" y="2965790"/>
            <a:ext cx="3565289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b="1" dirty="0"/>
              <a:t>т. е. педагог </a:t>
            </a:r>
            <a:r>
              <a:rPr lang="ru-RU" sz="1600" dirty="0"/>
              <a:t>интересным образом комбинирует занимательные факты из </a:t>
            </a:r>
            <a:r>
              <a:rPr lang="ru-RU" sz="1600" dirty="0" smtClean="0"/>
              <a:t>различных предметных областей, кейсы из своей практики работы, </a:t>
            </a:r>
            <a:r>
              <a:rPr lang="ru-RU" sz="1600" b="1" dirty="0" smtClean="0"/>
              <a:t>демонстрирует как бы свою собственную систему, свою собственную технологию работы</a:t>
            </a:r>
            <a:endParaRPr sz="1600" b="1" dirty="0"/>
          </a:p>
        </p:txBody>
      </p:sp>
      <p:sp>
        <p:nvSpPr>
          <p:cNvPr id="5598" name="Google Shape;5598;p34"/>
          <p:cNvSpPr txBox="1">
            <a:spLocks noGrp="1"/>
          </p:cNvSpPr>
          <p:nvPr>
            <p:ph type="subTitle" idx="3"/>
          </p:nvPr>
        </p:nvSpPr>
        <p:spPr>
          <a:xfrm>
            <a:off x="1020258" y="2540686"/>
            <a:ext cx="32058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ТЕХНОЛОГИИ</a:t>
            </a:r>
            <a:endParaRPr dirty="0"/>
          </a:p>
        </p:txBody>
      </p:sp>
      <p:sp>
        <p:nvSpPr>
          <p:cNvPr id="5599" name="Google Shape;5599;p34"/>
          <p:cNvSpPr txBox="1">
            <a:spLocks noGrp="1"/>
          </p:cNvSpPr>
          <p:nvPr>
            <p:ph type="subTitle" idx="4"/>
          </p:nvPr>
        </p:nvSpPr>
        <p:spPr>
          <a:xfrm>
            <a:off x="4917931" y="2540686"/>
            <a:ext cx="32058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СЮЖЕТ</a:t>
            </a:r>
            <a:endParaRPr dirty="0"/>
          </a:p>
        </p:txBody>
      </p:sp>
      <p:grpSp>
        <p:nvGrpSpPr>
          <p:cNvPr id="5600" name="Google Shape;5600;p34"/>
          <p:cNvGrpSpPr/>
          <p:nvPr/>
        </p:nvGrpSpPr>
        <p:grpSpPr>
          <a:xfrm>
            <a:off x="2445847" y="1852838"/>
            <a:ext cx="354610" cy="372358"/>
            <a:chOff x="878066" y="1981993"/>
            <a:chExt cx="354610" cy="372358"/>
          </a:xfrm>
        </p:grpSpPr>
        <p:sp>
          <p:nvSpPr>
            <p:cNvPr id="5601" name="Google Shape;5601;p34"/>
            <p:cNvSpPr/>
            <p:nvPr/>
          </p:nvSpPr>
          <p:spPr>
            <a:xfrm>
              <a:off x="1002194" y="1982386"/>
              <a:ext cx="230482" cy="176742"/>
            </a:xfrm>
            <a:custGeom>
              <a:avLst/>
              <a:gdLst/>
              <a:ahLst/>
              <a:cxnLst/>
              <a:rect l="l" t="t" r="r" b="b"/>
              <a:pathLst>
                <a:path w="8792" h="6742" extrusionOk="0">
                  <a:moveTo>
                    <a:pt x="4908" y="0"/>
                  </a:moveTo>
                  <a:cubicBezTo>
                    <a:pt x="4850" y="0"/>
                    <a:pt x="4807" y="15"/>
                    <a:pt x="4778" y="58"/>
                  </a:cubicBezTo>
                  <a:lnTo>
                    <a:pt x="0" y="6741"/>
                  </a:lnTo>
                  <a:lnTo>
                    <a:pt x="4057" y="6741"/>
                  </a:lnTo>
                  <a:lnTo>
                    <a:pt x="8719" y="231"/>
                  </a:lnTo>
                  <a:cubicBezTo>
                    <a:pt x="8791" y="130"/>
                    <a:pt x="8719" y="0"/>
                    <a:pt x="86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34"/>
            <p:cNvSpPr/>
            <p:nvPr/>
          </p:nvSpPr>
          <p:spPr>
            <a:xfrm>
              <a:off x="1038895" y="1981993"/>
              <a:ext cx="163136" cy="177135"/>
            </a:xfrm>
            <a:custGeom>
              <a:avLst/>
              <a:gdLst/>
              <a:ahLst/>
              <a:cxnLst/>
              <a:rect l="l" t="t" r="r" b="b"/>
              <a:pathLst>
                <a:path w="6223" h="6757" extrusionOk="0">
                  <a:moveTo>
                    <a:pt x="4836" y="1"/>
                  </a:moveTo>
                  <a:lnTo>
                    <a:pt x="0" y="6756"/>
                  </a:lnTo>
                  <a:lnTo>
                    <a:pt x="1401" y="6756"/>
                  </a:lnTo>
                  <a:lnTo>
                    <a:pt x="6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34"/>
            <p:cNvSpPr/>
            <p:nvPr/>
          </p:nvSpPr>
          <p:spPr>
            <a:xfrm>
              <a:off x="1075596" y="1982386"/>
              <a:ext cx="156687" cy="176742"/>
            </a:xfrm>
            <a:custGeom>
              <a:avLst/>
              <a:gdLst/>
              <a:ahLst/>
              <a:cxnLst/>
              <a:rect l="l" t="t" r="r" b="b"/>
              <a:pathLst>
                <a:path w="5977" h="6742" extrusionOk="0">
                  <a:moveTo>
                    <a:pt x="4822" y="0"/>
                  </a:moveTo>
                  <a:lnTo>
                    <a:pt x="1" y="6741"/>
                  </a:lnTo>
                  <a:lnTo>
                    <a:pt x="1257" y="6741"/>
                  </a:lnTo>
                  <a:lnTo>
                    <a:pt x="5919" y="231"/>
                  </a:lnTo>
                  <a:cubicBezTo>
                    <a:pt x="5977" y="130"/>
                    <a:pt x="5919" y="0"/>
                    <a:pt x="5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34"/>
            <p:cNvSpPr/>
            <p:nvPr/>
          </p:nvSpPr>
          <p:spPr>
            <a:xfrm>
              <a:off x="878145" y="1982281"/>
              <a:ext cx="230404" cy="176846"/>
            </a:xfrm>
            <a:custGeom>
              <a:avLst/>
              <a:gdLst/>
              <a:ahLst/>
              <a:cxnLst/>
              <a:rect l="l" t="t" r="r" b="b"/>
              <a:pathLst>
                <a:path w="8789" h="6746" extrusionOk="0">
                  <a:moveTo>
                    <a:pt x="3910" y="0"/>
                  </a:moveTo>
                  <a:cubicBezTo>
                    <a:pt x="3900" y="0"/>
                    <a:pt x="3891" y="2"/>
                    <a:pt x="3880" y="4"/>
                  </a:cubicBezTo>
                  <a:lnTo>
                    <a:pt x="185" y="4"/>
                  </a:lnTo>
                  <a:cubicBezTo>
                    <a:pt x="180" y="3"/>
                    <a:pt x="174" y="3"/>
                    <a:pt x="169" y="3"/>
                  </a:cubicBezTo>
                  <a:cubicBezTo>
                    <a:pt x="63" y="3"/>
                    <a:pt x="1" y="139"/>
                    <a:pt x="69" y="235"/>
                  </a:cubicBezTo>
                  <a:lnTo>
                    <a:pt x="4732" y="6745"/>
                  </a:lnTo>
                  <a:lnTo>
                    <a:pt x="8789" y="6745"/>
                  </a:lnTo>
                  <a:lnTo>
                    <a:pt x="4010" y="62"/>
                  </a:lnTo>
                  <a:cubicBezTo>
                    <a:pt x="3987" y="26"/>
                    <a:pt x="3953" y="0"/>
                    <a:pt x="3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34"/>
            <p:cNvSpPr/>
            <p:nvPr/>
          </p:nvSpPr>
          <p:spPr>
            <a:xfrm>
              <a:off x="910599" y="1981993"/>
              <a:ext cx="163136" cy="177135"/>
            </a:xfrm>
            <a:custGeom>
              <a:avLst/>
              <a:gdLst/>
              <a:ahLst/>
              <a:cxnLst/>
              <a:rect l="l" t="t" r="r" b="b"/>
              <a:pathLst>
                <a:path w="6223" h="6757" extrusionOk="0">
                  <a:moveTo>
                    <a:pt x="1" y="1"/>
                  </a:moveTo>
                  <a:lnTo>
                    <a:pt x="4837" y="6756"/>
                  </a:lnTo>
                  <a:lnTo>
                    <a:pt x="6222" y="675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34"/>
            <p:cNvSpPr/>
            <p:nvPr/>
          </p:nvSpPr>
          <p:spPr>
            <a:xfrm>
              <a:off x="878066" y="1982386"/>
              <a:ext cx="159335" cy="177109"/>
            </a:xfrm>
            <a:custGeom>
              <a:avLst/>
              <a:gdLst/>
              <a:ahLst/>
              <a:cxnLst/>
              <a:rect l="l" t="t" r="r" b="b"/>
              <a:pathLst>
                <a:path w="6078" h="6756" extrusionOk="0">
                  <a:moveTo>
                    <a:pt x="188" y="0"/>
                  </a:moveTo>
                  <a:cubicBezTo>
                    <a:pt x="72" y="0"/>
                    <a:pt x="0" y="130"/>
                    <a:pt x="72" y="231"/>
                  </a:cubicBezTo>
                  <a:lnTo>
                    <a:pt x="4735" y="6756"/>
                  </a:lnTo>
                  <a:lnTo>
                    <a:pt x="6078" y="6756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34"/>
            <p:cNvSpPr/>
            <p:nvPr/>
          </p:nvSpPr>
          <p:spPr>
            <a:xfrm>
              <a:off x="1092243" y="2108008"/>
              <a:ext cx="36360" cy="51119"/>
            </a:xfrm>
            <a:custGeom>
              <a:avLst/>
              <a:gdLst/>
              <a:ahLst/>
              <a:cxnLst/>
              <a:rect l="l" t="t" r="r" b="b"/>
              <a:pathLst>
                <a:path w="1387" h="1950" extrusionOk="0">
                  <a:moveTo>
                    <a:pt x="751" y="1"/>
                  </a:moveTo>
                  <a:lnTo>
                    <a:pt x="1" y="1069"/>
                  </a:lnTo>
                  <a:lnTo>
                    <a:pt x="622" y="1949"/>
                  </a:lnTo>
                  <a:lnTo>
                    <a:pt x="1156" y="1228"/>
                  </a:lnTo>
                  <a:lnTo>
                    <a:pt x="1387" y="88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34"/>
            <p:cNvSpPr/>
            <p:nvPr/>
          </p:nvSpPr>
          <p:spPr>
            <a:xfrm>
              <a:off x="1073709" y="2082658"/>
              <a:ext cx="38248" cy="53374"/>
            </a:xfrm>
            <a:custGeom>
              <a:avLst/>
              <a:gdLst/>
              <a:ahLst/>
              <a:cxnLst/>
              <a:rect l="l" t="t" r="r" b="b"/>
              <a:pathLst>
                <a:path w="1459" h="2036" extrusionOk="0">
                  <a:moveTo>
                    <a:pt x="766" y="0"/>
                  </a:moveTo>
                  <a:lnTo>
                    <a:pt x="0" y="1054"/>
                  </a:lnTo>
                  <a:lnTo>
                    <a:pt x="708" y="2036"/>
                  </a:lnTo>
                  <a:lnTo>
                    <a:pt x="1458" y="968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34"/>
            <p:cNvSpPr/>
            <p:nvPr/>
          </p:nvSpPr>
          <p:spPr>
            <a:xfrm>
              <a:off x="1055542" y="2056915"/>
              <a:ext cx="38248" cy="53400"/>
            </a:xfrm>
            <a:custGeom>
              <a:avLst/>
              <a:gdLst/>
              <a:ahLst/>
              <a:cxnLst/>
              <a:rect l="l" t="t" r="r" b="b"/>
              <a:pathLst>
                <a:path w="1459" h="2037" extrusionOk="0">
                  <a:moveTo>
                    <a:pt x="751" y="1"/>
                  </a:moveTo>
                  <a:lnTo>
                    <a:pt x="1" y="1055"/>
                  </a:lnTo>
                  <a:lnTo>
                    <a:pt x="693" y="2036"/>
                  </a:lnTo>
                  <a:lnTo>
                    <a:pt x="1459" y="982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34"/>
            <p:cNvSpPr/>
            <p:nvPr/>
          </p:nvSpPr>
          <p:spPr>
            <a:xfrm>
              <a:off x="940117" y="2129583"/>
              <a:ext cx="230482" cy="224636"/>
            </a:xfrm>
            <a:custGeom>
              <a:avLst/>
              <a:gdLst/>
              <a:ahLst/>
              <a:cxnLst/>
              <a:rect l="l" t="t" r="r" b="b"/>
              <a:pathLst>
                <a:path w="8792" h="8569" extrusionOk="0">
                  <a:moveTo>
                    <a:pt x="4418" y="0"/>
                  </a:moveTo>
                  <a:cubicBezTo>
                    <a:pt x="4237" y="0"/>
                    <a:pt x="4054" y="69"/>
                    <a:pt x="3913" y="203"/>
                  </a:cubicBezTo>
                  <a:cubicBezTo>
                    <a:pt x="3783" y="333"/>
                    <a:pt x="3604" y="407"/>
                    <a:pt x="3421" y="407"/>
                  </a:cubicBezTo>
                  <a:cubicBezTo>
                    <a:pt x="3339" y="407"/>
                    <a:pt x="3256" y="392"/>
                    <a:pt x="3177" y="361"/>
                  </a:cubicBezTo>
                  <a:cubicBezTo>
                    <a:pt x="3094" y="328"/>
                    <a:pt x="3008" y="312"/>
                    <a:pt x="2924" y="312"/>
                  </a:cubicBezTo>
                  <a:cubicBezTo>
                    <a:pt x="2643" y="312"/>
                    <a:pt x="2378" y="488"/>
                    <a:pt x="2267" y="766"/>
                  </a:cubicBezTo>
                  <a:cubicBezTo>
                    <a:pt x="2180" y="1011"/>
                    <a:pt x="1935" y="1184"/>
                    <a:pt x="1661" y="1199"/>
                  </a:cubicBezTo>
                  <a:cubicBezTo>
                    <a:pt x="1285" y="1227"/>
                    <a:pt x="997" y="1545"/>
                    <a:pt x="1011" y="1920"/>
                  </a:cubicBezTo>
                  <a:cubicBezTo>
                    <a:pt x="1026" y="2195"/>
                    <a:pt x="867" y="2454"/>
                    <a:pt x="636" y="2584"/>
                  </a:cubicBezTo>
                  <a:cubicBezTo>
                    <a:pt x="289" y="2758"/>
                    <a:pt x="160" y="3176"/>
                    <a:pt x="333" y="3508"/>
                  </a:cubicBezTo>
                  <a:cubicBezTo>
                    <a:pt x="448" y="3754"/>
                    <a:pt x="419" y="4042"/>
                    <a:pt x="246" y="4259"/>
                  </a:cubicBezTo>
                  <a:cubicBezTo>
                    <a:pt x="1" y="4562"/>
                    <a:pt x="58" y="4995"/>
                    <a:pt x="347" y="5240"/>
                  </a:cubicBezTo>
                  <a:cubicBezTo>
                    <a:pt x="564" y="5414"/>
                    <a:pt x="650" y="5688"/>
                    <a:pt x="578" y="5962"/>
                  </a:cubicBezTo>
                  <a:cubicBezTo>
                    <a:pt x="477" y="6338"/>
                    <a:pt x="708" y="6713"/>
                    <a:pt x="1069" y="6814"/>
                  </a:cubicBezTo>
                  <a:cubicBezTo>
                    <a:pt x="1343" y="6886"/>
                    <a:pt x="1531" y="7103"/>
                    <a:pt x="1574" y="7377"/>
                  </a:cubicBezTo>
                  <a:cubicBezTo>
                    <a:pt x="1627" y="7717"/>
                    <a:pt x="1928" y="7962"/>
                    <a:pt x="2263" y="7962"/>
                  </a:cubicBezTo>
                  <a:cubicBezTo>
                    <a:pt x="2298" y="7962"/>
                    <a:pt x="2333" y="7960"/>
                    <a:pt x="2368" y="7954"/>
                  </a:cubicBezTo>
                  <a:cubicBezTo>
                    <a:pt x="2406" y="7948"/>
                    <a:pt x="2444" y="7945"/>
                    <a:pt x="2482" y="7945"/>
                  </a:cubicBezTo>
                  <a:cubicBezTo>
                    <a:pt x="2716" y="7945"/>
                    <a:pt x="2937" y="8059"/>
                    <a:pt x="3061" y="8257"/>
                  </a:cubicBezTo>
                  <a:cubicBezTo>
                    <a:pt x="3199" y="8460"/>
                    <a:pt x="3419" y="8568"/>
                    <a:pt x="3642" y="8568"/>
                  </a:cubicBezTo>
                  <a:cubicBezTo>
                    <a:pt x="3770" y="8568"/>
                    <a:pt x="3898" y="8533"/>
                    <a:pt x="4014" y="8460"/>
                  </a:cubicBezTo>
                  <a:cubicBezTo>
                    <a:pt x="4129" y="8387"/>
                    <a:pt x="4263" y="8351"/>
                    <a:pt x="4396" y="8351"/>
                  </a:cubicBezTo>
                  <a:cubicBezTo>
                    <a:pt x="4530" y="8351"/>
                    <a:pt x="4663" y="8387"/>
                    <a:pt x="4779" y="8460"/>
                  </a:cubicBezTo>
                  <a:cubicBezTo>
                    <a:pt x="4893" y="8532"/>
                    <a:pt x="5022" y="8568"/>
                    <a:pt x="5150" y="8568"/>
                  </a:cubicBezTo>
                  <a:cubicBezTo>
                    <a:pt x="5378" y="8568"/>
                    <a:pt x="5602" y="8456"/>
                    <a:pt x="5732" y="8243"/>
                  </a:cubicBezTo>
                  <a:cubicBezTo>
                    <a:pt x="5870" y="8054"/>
                    <a:pt x="6085" y="7932"/>
                    <a:pt x="6319" y="7932"/>
                  </a:cubicBezTo>
                  <a:cubicBezTo>
                    <a:pt x="6354" y="7932"/>
                    <a:pt x="6389" y="7934"/>
                    <a:pt x="6425" y="7940"/>
                  </a:cubicBezTo>
                  <a:cubicBezTo>
                    <a:pt x="6460" y="7945"/>
                    <a:pt x="6495" y="7948"/>
                    <a:pt x="6529" y="7948"/>
                  </a:cubicBezTo>
                  <a:cubicBezTo>
                    <a:pt x="6865" y="7948"/>
                    <a:pt x="7166" y="7703"/>
                    <a:pt x="7218" y="7362"/>
                  </a:cubicBezTo>
                  <a:cubicBezTo>
                    <a:pt x="7262" y="7088"/>
                    <a:pt x="7464" y="6872"/>
                    <a:pt x="7724" y="6800"/>
                  </a:cubicBezTo>
                  <a:cubicBezTo>
                    <a:pt x="8099" y="6698"/>
                    <a:pt x="8316" y="6323"/>
                    <a:pt x="8215" y="5948"/>
                  </a:cubicBezTo>
                  <a:cubicBezTo>
                    <a:pt x="8142" y="5688"/>
                    <a:pt x="8243" y="5399"/>
                    <a:pt x="8445" y="5226"/>
                  </a:cubicBezTo>
                  <a:cubicBezTo>
                    <a:pt x="8749" y="4981"/>
                    <a:pt x="8792" y="4548"/>
                    <a:pt x="8561" y="4259"/>
                  </a:cubicBezTo>
                  <a:cubicBezTo>
                    <a:pt x="8388" y="4042"/>
                    <a:pt x="8359" y="3754"/>
                    <a:pt x="8474" y="3508"/>
                  </a:cubicBezTo>
                  <a:cubicBezTo>
                    <a:pt x="8648" y="3162"/>
                    <a:pt x="8518" y="2743"/>
                    <a:pt x="8171" y="2570"/>
                  </a:cubicBezTo>
                  <a:cubicBezTo>
                    <a:pt x="7926" y="2440"/>
                    <a:pt x="7781" y="2195"/>
                    <a:pt x="7796" y="1920"/>
                  </a:cubicBezTo>
                  <a:cubicBezTo>
                    <a:pt x="7810" y="1531"/>
                    <a:pt x="7522" y="1213"/>
                    <a:pt x="7146" y="1199"/>
                  </a:cubicBezTo>
                  <a:cubicBezTo>
                    <a:pt x="6872" y="1184"/>
                    <a:pt x="6627" y="1011"/>
                    <a:pt x="6526" y="751"/>
                  </a:cubicBezTo>
                  <a:cubicBezTo>
                    <a:pt x="6425" y="471"/>
                    <a:pt x="6159" y="304"/>
                    <a:pt x="5876" y="304"/>
                  </a:cubicBezTo>
                  <a:cubicBezTo>
                    <a:pt x="5794" y="304"/>
                    <a:pt x="5711" y="318"/>
                    <a:pt x="5631" y="347"/>
                  </a:cubicBezTo>
                  <a:cubicBezTo>
                    <a:pt x="5547" y="380"/>
                    <a:pt x="5460" y="396"/>
                    <a:pt x="5374" y="396"/>
                  </a:cubicBezTo>
                  <a:cubicBezTo>
                    <a:pt x="5195" y="396"/>
                    <a:pt x="5021" y="325"/>
                    <a:pt x="4894" y="188"/>
                  </a:cubicBezTo>
                  <a:cubicBezTo>
                    <a:pt x="4761" y="62"/>
                    <a:pt x="4590" y="0"/>
                    <a:pt x="4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34"/>
            <p:cNvSpPr/>
            <p:nvPr/>
          </p:nvSpPr>
          <p:spPr>
            <a:xfrm>
              <a:off x="1038502" y="2129478"/>
              <a:ext cx="132097" cy="224872"/>
            </a:xfrm>
            <a:custGeom>
              <a:avLst/>
              <a:gdLst/>
              <a:ahLst/>
              <a:cxnLst/>
              <a:rect l="l" t="t" r="r" b="b"/>
              <a:pathLst>
                <a:path w="5039" h="8578" extrusionOk="0">
                  <a:moveTo>
                    <a:pt x="636" y="1"/>
                  </a:moveTo>
                  <a:cubicBezTo>
                    <a:pt x="459" y="1"/>
                    <a:pt x="282" y="69"/>
                    <a:pt x="145" y="207"/>
                  </a:cubicBezTo>
                  <a:cubicBezTo>
                    <a:pt x="102" y="250"/>
                    <a:pt x="44" y="293"/>
                    <a:pt x="1" y="322"/>
                  </a:cubicBezTo>
                  <a:cubicBezTo>
                    <a:pt x="102" y="381"/>
                    <a:pt x="218" y="410"/>
                    <a:pt x="334" y="410"/>
                  </a:cubicBezTo>
                  <a:cubicBezTo>
                    <a:pt x="417" y="410"/>
                    <a:pt x="500" y="395"/>
                    <a:pt x="578" y="365"/>
                  </a:cubicBezTo>
                  <a:cubicBezTo>
                    <a:pt x="661" y="332"/>
                    <a:pt x="747" y="316"/>
                    <a:pt x="831" y="316"/>
                  </a:cubicBezTo>
                  <a:cubicBezTo>
                    <a:pt x="1111" y="316"/>
                    <a:pt x="1377" y="492"/>
                    <a:pt x="1488" y="770"/>
                  </a:cubicBezTo>
                  <a:cubicBezTo>
                    <a:pt x="1589" y="1015"/>
                    <a:pt x="1820" y="1188"/>
                    <a:pt x="2094" y="1203"/>
                  </a:cubicBezTo>
                  <a:cubicBezTo>
                    <a:pt x="2469" y="1231"/>
                    <a:pt x="2758" y="1549"/>
                    <a:pt x="2758" y="1924"/>
                  </a:cubicBezTo>
                  <a:cubicBezTo>
                    <a:pt x="2744" y="2199"/>
                    <a:pt x="2888" y="2458"/>
                    <a:pt x="3133" y="2588"/>
                  </a:cubicBezTo>
                  <a:cubicBezTo>
                    <a:pt x="3465" y="2762"/>
                    <a:pt x="3595" y="3180"/>
                    <a:pt x="3437" y="3512"/>
                  </a:cubicBezTo>
                  <a:cubicBezTo>
                    <a:pt x="3307" y="3758"/>
                    <a:pt x="3336" y="4046"/>
                    <a:pt x="3509" y="4263"/>
                  </a:cubicBezTo>
                  <a:cubicBezTo>
                    <a:pt x="3754" y="4566"/>
                    <a:pt x="3696" y="4999"/>
                    <a:pt x="3408" y="5244"/>
                  </a:cubicBezTo>
                  <a:cubicBezTo>
                    <a:pt x="3191" y="5418"/>
                    <a:pt x="3105" y="5692"/>
                    <a:pt x="3177" y="5966"/>
                  </a:cubicBezTo>
                  <a:cubicBezTo>
                    <a:pt x="3278" y="6327"/>
                    <a:pt x="3047" y="6717"/>
                    <a:pt x="2686" y="6818"/>
                  </a:cubicBezTo>
                  <a:cubicBezTo>
                    <a:pt x="2412" y="6890"/>
                    <a:pt x="2224" y="7107"/>
                    <a:pt x="2181" y="7381"/>
                  </a:cubicBezTo>
                  <a:cubicBezTo>
                    <a:pt x="2128" y="7721"/>
                    <a:pt x="1827" y="7966"/>
                    <a:pt x="1492" y="7966"/>
                  </a:cubicBezTo>
                  <a:cubicBezTo>
                    <a:pt x="1457" y="7966"/>
                    <a:pt x="1422" y="7964"/>
                    <a:pt x="1387" y="7958"/>
                  </a:cubicBezTo>
                  <a:cubicBezTo>
                    <a:pt x="1349" y="7952"/>
                    <a:pt x="1311" y="7949"/>
                    <a:pt x="1273" y="7949"/>
                  </a:cubicBezTo>
                  <a:cubicBezTo>
                    <a:pt x="1039" y="7949"/>
                    <a:pt x="818" y="8063"/>
                    <a:pt x="694" y="8261"/>
                  </a:cubicBezTo>
                  <a:cubicBezTo>
                    <a:pt x="665" y="8290"/>
                    <a:pt x="651" y="8319"/>
                    <a:pt x="622" y="8348"/>
                  </a:cubicBezTo>
                  <a:cubicBezTo>
                    <a:pt x="766" y="8348"/>
                    <a:pt x="896" y="8391"/>
                    <a:pt x="1026" y="8464"/>
                  </a:cubicBezTo>
                  <a:cubicBezTo>
                    <a:pt x="1140" y="8541"/>
                    <a:pt x="1268" y="8578"/>
                    <a:pt x="1397" y="8578"/>
                  </a:cubicBezTo>
                  <a:cubicBezTo>
                    <a:pt x="1626" y="8578"/>
                    <a:pt x="1854" y="8460"/>
                    <a:pt x="1993" y="8247"/>
                  </a:cubicBezTo>
                  <a:cubicBezTo>
                    <a:pt x="2119" y="8058"/>
                    <a:pt x="2343" y="7936"/>
                    <a:pt x="2570" y="7936"/>
                  </a:cubicBezTo>
                  <a:cubicBezTo>
                    <a:pt x="2604" y="7936"/>
                    <a:pt x="2638" y="7938"/>
                    <a:pt x="2672" y="7944"/>
                  </a:cubicBezTo>
                  <a:cubicBezTo>
                    <a:pt x="2707" y="7949"/>
                    <a:pt x="2742" y="7952"/>
                    <a:pt x="2776" y="7952"/>
                  </a:cubicBezTo>
                  <a:cubicBezTo>
                    <a:pt x="3112" y="7952"/>
                    <a:pt x="3413" y="7707"/>
                    <a:pt x="3465" y="7366"/>
                  </a:cubicBezTo>
                  <a:cubicBezTo>
                    <a:pt x="3509" y="7092"/>
                    <a:pt x="3711" y="6876"/>
                    <a:pt x="3971" y="6804"/>
                  </a:cubicBezTo>
                  <a:cubicBezTo>
                    <a:pt x="4346" y="6702"/>
                    <a:pt x="4563" y="6327"/>
                    <a:pt x="4462" y="5952"/>
                  </a:cubicBezTo>
                  <a:cubicBezTo>
                    <a:pt x="4389" y="5692"/>
                    <a:pt x="4490" y="5403"/>
                    <a:pt x="4692" y="5230"/>
                  </a:cubicBezTo>
                  <a:cubicBezTo>
                    <a:pt x="4996" y="4999"/>
                    <a:pt x="5039" y="4566"/>
                    <a:pt x="4794" y="4263"/>
                  </a:cubicBezTo>
                  <a:cubicBezTo>
                    <a:pt x="4620" y="4046"/>
                    <a:pt x="4591" y="3758"/>
                    <a:pt x="4721" y="3512"/>
                  </a:cubicBezTo>
                  <a:cubicBezTo>
                    <a:pt x="4895" y="3166"/>
                    <a:pt x="4750" y="2762"/>
                    <a:pt x="4418" y="2588"/>
                  </a:cubicBezTo>
                  <a:cubicBezTo>
                    <a:pt x="4173" y="2458"/>
                    <a:pt x="4028" y="2199"/>
                    <a:pt x="4043" y="1924"/>
                  </a:cubicBezTo>
                  <a:cubicBezTo>
                    <a:pt x="4043" y="1549"/>
                    <a:pt x="3754" y="1231"/>
                    <a:pt x="3379" y="1203"/>
                  </a:cubicBezTo>
                  <a:cubicBezTo>
                    <a:pt x="3105" y="1188"/>
                    <a:pt x="2874" y="1015"/>
                    <a:pt x="2773" y="770"/>
                  </a:cubicBezTo>
                  <a:cubicBezTo>
                    <a:pt x="2661" y="492"/>
                    <a:pt x="2396" y="316"/>
                    <a:pt x="2115" y="316"/>
                  </a:cubicBezTo>
                  <a:cubicBezTo>
                    <a:pt x="2031" y="316"/>
                    <a:pt x="1946" y="332"/>
                    <a:pt x="1863" y="365"/>
                  </a:cubicBezTo>
                  <a:cubicBezTo>
                    <a:pt x="1788" y="396"/>
                    <a:pt x="1708" y="411"/>
                    <a:pt x="1628" y="411"/>
                  </a:cubicBezTo>
                  <a:cubicBezTo>
                    <a:pt x="1448" y="411"/>
                    <a:pt x="1267" y="337"/>
                    <a:pt x="1127" y="207"/>
                  </a:cubicBezTo>
                  <a:cubicBezTo>
                    <a:pt x="990" y="69"/>
                    <a:pt x="813" y="1"/>
                    <a:pt x="636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34"/>
            <p:cNvSpPr/>
            <p:nvPr/>
          </p:nvSpPr>
          <p:spPr>
            <a:xfrm>
              <a:off x="970395" y="2156821"/>
              <a:ext cx="169952" cy="169559"/>
            </a:xfrm>
            <a:custGeom>
              <a:avLst/>
              <a:gdLst/>
              <a:ahLst/>
              <a:cxnLst/>
              <a:rect l="l" t="t" r="r" b="b"/>
              <a:pathLst>
                <a:path w="6483" h="6468" extrusionOk="0">
                  <a:moveTo>
                    <a:pt x="3249" y="1"/>
                  </a:moveTo>
                  <a:cubicBezTo>
                    <a:pt x="1459" y="1"/>
                    <a:pt x="1" y="1444"/>
                    <a:pt x="1" y="3234"/>
                  </a:cubicBezTo>
                  <a:cubicBezTo>
                    <a:pt x="1" y="5024"/>
                    <a:pt x="1459" y="6468"/>
                    <a:pt x="3249" y="6468"/>
                  </a:cubicBezTo>
                  <a:cubicBezTo>
                    <a:pt x="5024" y="6468"/>
                    <a:pt x="6482" y="5024"/>
                    <a:pt x="6482" y="3234"/>
                  </a:cubicBezTo>
                  <a:cubicBezTo>
                    <a:pt x="6482" y="1444"/>
                    <a:pt x="5024" y="1"/>
                    <a:pt x="3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34"/>
            <p:cNvSpPr/>
            <p:nvPr/>
          </p:nvSpPr>
          <p:spPr>
            <a:xfrm>
              <a:off x="1038502" y="2156821"/>
              <a:ext cx="106380" cy="169716"/>
            </a:xfrm>
            <a:custGeom>
              <a:avLst/>
              <a:gdLst/>
              <a:ahLst/>
              <a:cxnLst/>
              <a:rect l="l" t="t" r="r" b="b"/>
              <a:pathLst>
                <a:path w="4058" h="6474" extrusionOk="0">
                  <a:moveTo>
                    <a:pt x="651" y="1"/>
                  </a:moveTo>
                  <a:cubicBezTo>
                    <a:pt x="434" y="1"/>
                    <a:pt x="217" y="15"/>
                    <a:pt x="1" y="59"/>
                  </a:cubicBezTo>
                  <a:cubicBezTo>
                    <a:pt x="1517" y="362"/>
                    <a:pt x="2599" y="1690"/>
                    <a:pt x="2599" y="3234"/>
                  </a:cubicBezTo>
                  <a:cubicBezTo>
                    <a:pt x="2599" y="4779"/>
                    <a:pt x="1517" y="6107"/>
                    <a:pt x="1" y="6410"/>
                  </a:cubicBezTo>
                  <a:cubicBezTo>
                    <a:pt x="216" y="6453"/>
                    <a:pt x="430" y="6474"/>
                    <a:pt x="640" y="6474"/>
                  </a:cubicBezTo>
                  <a:cubicBezTo>
                    <a:pt x="2266" y="6474"/>
                    <a:pt x="3689" y="5239"/>
                    <a:pt x="3855" y="3552"/>
                  </a:cubicBezTo>
                  <a:cubicBezTo>
                    <a:pt x="4057" y="1646"/>
                    <a:pt x="2556" y="1"/>
                    <a:pt x="651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34"/>
            <p:cNvSpPr/>
            <p:nvPr/>
          </p:nvSpPr>
          <p:spPr>
            <a:xfrm>
              <a:off x="1038502" y="2203641"/>
              <a:ext cx="20841" cy="76207"/>
            </a:xfrm>
            <a:custGeom>
              <a:avLst/>
              <a:gdLst/>
              <a:ahLst/>
              <a:cxnLst/>
              <a:rect l="l" t="t" r="r" b="b"/>
              <a:pathLst>
                <a:path w="795" h="2907" extrusionOk="0">
                  <a:moveTo>
                    <a:pt x="584" y="1"/>
                  </a:moveTo>
                  <a:cubicBezTo>
                    <a:pt x="549" y="1"/>
                    <a:pt x="518" y="25"/>
                    <a:pt x="506" y="48"/>
                  </a:cubicBezTo>
                  <a:lnTo>
                    <a:pt x="88" y="438"/>
                  </a:lnTo>
                  <a:cubicBezTo>
                    <a:pt x="30" y="481"/>
                    <a:pt x="1" y="539"/>
                    <a:pt x="1" y="597"/>
                  </a:cubicBezTo>
                  <a:cubicBezTo>
                    <a:pt x="1" y="683"/>
                    <a:pt x="59" y="770"/>
                    <a:pt x="145" y="770"/>
                  </a:cubicBezTo>
                  <a:cubicBezTo>
                    <a:pt x="174" y="770"/>
                    <a:pt x="203" y="755"/>
                    <a:pt x="232" y="741"/>
                  </a:cubicBezTo>
                  <a:lnTo>
                    <a:pt x="362" y="572"/>
                  </a:lnTo>
                  <a:lnTo>
                    <a:pt x="362" y="572"/>
                  </a:lnTo>
                  <a:lnTo>
                    <a:pt x="362" y="2762"/>
                  </a:lnTo>
                  <a:cubicBezTo>
                    <a:pt x="362" y="2863"/>
                    <a:pt x="477" y="2906"/>
                    <a:pt x="578" y="2906"/>
                  </a:cubicBezTo>
                  <a:cubicBezTo>
                    <a:pt x="679" y="2906"/>
                    <a:pt x="795" y="2863"/>
                    <a:pt x="795" y="2762"/>
                  </a:cubicBezTo>
                  <a:lnTo>
                    <a:pt x="795" y="135"/>
                  </a:lnTo>
                  <a:cubicBezTo>
                    <a:pt x="795" y="48"/>
                    <a:pt x="694" y="5"/>
                    <a:pt x="607" y="5"/>
                  </a:cubicBezTo>
                  <a:cubicBezTo>
                    <a:pt x="599" y="2"/>
                    <a:pt x="591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5" name="Google Shape;5615;p34"/>
          <p:cNvGrpSpPr/>
          <p:nvPr/>
        </p:nvGrpSpPr>
        <p:grpSpPr>
          <a:xfrm>
            <a:off x="6335012" y="1853207"/>
            <a:ext cx="371650" cy="371624"/>
            <a:chOff x="3250786" y="1982386"/>
            <a:chExt cx="371650" cy="371624"/>
          </a:xfrm>
        </p:grpSpPr>
        <p:sp>
          <p:nvSpPr>
            <p:cNvPr id="5616" name="Google Shape;5616;p34"/>
            <p:cNvSpPr/>
            <p:nvPr/>
          </p:nvSpPr>
          <p:spPr>
            <a:xfrm>
              <a:off x="3358634" y="2006215"/>
              <a:ext cx="179782" cy="164263"/>
            </a:xfrm>
            <a:custGeom>
              <a:avLst/>
              <a:gdLst/>
              <a:ahLst/>
              <a:cxnLst/>
              <a:rect l="l" t="t" r="r" b="b"/>
              <a:pathLst>
                <a:path w="6858" h="6266" extrusionOk="0">
                  <a:moveTo>
                    <a:pt x="6189" y="0"/>
                  </a:moveTo>
                  <a:cubicBezTo>
                    <a:pt x="6181" y="0"/>
                    <a:pt x="6173" y="0"/>
                    <a:pt x="6165" y="1"/>
                  </a:cubicBezTo>
                  <a:lnTo>
                    <a:pt x="679" y="1"/>
                  </a:lnTo>
                  <a:cubicBezTo>
                    <a:pt x="304" y="1"/>
                    <a:pt x="1" y="304"/>
                    <a:pt x="1" y="679"/>
                  </a:cubicBezTo>
                  <a:lnTo>
                    <a:pt x="1" y="4331"/>
                  </a:lnTo>
                  <a:cubicBezTo>
                    <a:pt x="1" y="4706"/>
                    <a:pt x="304" y="5024"/>
                    <a:pt x="679" y="5024"/>
                  </a:cubicBezTo>
                  <a:lnTo>
                    <a:pt x="2513" y="5024"/>
                  </a:lnTo>
                  <a:lnTo>
                    <a:pt x="4346" y="6237"/>
                  </a:lnTo>
                  <a:cubicBezTo>
                    <a:pt x="4370" y="6257"/>
                    <a:pt x="4396" y="6265"/>
                    <a:pt x="4421" y="6265"/>
                  </a:cubicBezTo>
                  <a:cubicBezTo>
                    <a:pt x="4485" y="6265"/>
                    <a:pt x="4540" y="6205"/>
                    <a:pt x="4519" y="6121"/>
                  </a:cubicBezTo>
                  <a:lnTo>
                    <a:pt x="4346" y="5024"/>
                  </a:lnTo>
                  <a:lnTo>
                    <a:pt x="6165" y="5024"/>
                  </a:lnTo>
                  <a:cubicBezTo>
                    <a:pt x="6554" y="5024"/>
                    <a:pt x="6858" y="4706"/>
                    <a:pt x="6858" y="4331"/>
                  </a:cubicBezTo>
                  <a:lnTo>
                    <a:pt x="6858" y="679"/>
                  </a:lnTo>
                  <a:cubicBezTo>
                    <a:pt x="6858" y="312"/>
                    <a:pt x="6554" y="0"/>
                    <a:pt x="6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34"/>
            <p:cNvSpPr/>
            <p:nvPr/>
          </p:nvSpPr>
          <p:spPr>
            <a:xfrm>
              <a:off x="3358634" y="2006215"/>
              <a:ext cx="167671" cy="119619"/>
            </a:xfrm>
            <a:custGeom>
              <a:avLst/>
              <a:gdLst/>
              <a:ahLst/>
              <a:cxnLst/>
              <a:rect l="l" t="t" r="r" b="b"/>
              <a:pathLst>
                <a:path w="6396" h="4563" extrusionOk="0">
                  <a:moveTo>
                    <a:pt x="679" y="1"/>
                  </a:moveTo>
                  <a:cubicBezTo>
                    <a:pt x="304" y="1"/>
                    <a:pt x="1" y="304"/>
                    <a:pt x="1" y="679"/>
                  </a:cubicBezTo>
                  <a:lnTo>
                    <a:pt x="1" y="4331"/>
                  </a:lnTo>
                  <a:cubicBezTo>
                    <a:pt x="1" y="4418"/>
                    <a:pt x="15" y="4490"/>
                    <a:pt x="44" y="4562"/>
                  </a:cubicBezTo>
                  <a:lnTo>
                    <a:pt x="5241" y="4562"/>
                  </a:lnTo>
                  <a:cubicBezTo>
                    <a:pt x="5876" y="4562"/>
                    <a:pt x="6396" y="4057"/>
                    <a:pt x="6396" y="3422"/>
                  </a:cubicBezTo>
                  <a:lnTo>
                    <a:pt x="6396" y="44"/>
                  </a:lnTo>
                  <a:cubicBezTo>
                    <a:pt x="6309" y="15"/>
                    <a:pt x="6237" y="1"/>
                    <a:pt x="6165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34"/>
            <p:cNvSpPr/>
            <p:nvPr/>
          </p:nvSpPr>
          <p:spPr>
            <a:xfrm>
              <a:off x="3251546" y="2150398"/>
              <a:ext cx="131730" cy="131704"/>
            </a:xfrm>
            <a:custGeom>
              <a:avLst/>
              <a:gdLst/>
              <a:ahLst/>
              <a:cxnLst/>
              <a:rect l="l" t="t" r="r" b="b"/>
              <a:pathLst>
                <a:path w="5025" h="5024" extrusionOk="0">
                  <a:moveTo>
                    <a:pt x="2512" y="0"/>
                  </a:moveTo>
                  <a:cubicBezTo>
                    <a:pt x="1415" y="0"/>
                    <a:pt x="607" y="881"/>
                    <a:pt x="535" y="1949"/>
                  </a:cubicBezTo>
                  <a:cubicBezTo>
                    <a:pt x="462" y="2729"/>
                    <a:pt x="304" y="3494"/>
                    <a:pt x="58" y="4244"/>
                  </a:cubicBezTo>
                  <a:cubicBezTo>
                    <a:pt x="1" y="4374"/>
                    <a:pt x="73" y="4533"/>
                    <a:pt x="203" y="4605"/>
                  </a:cubicBezTo>
                  <a:cubicBezTo>
                    <a:pt x="665" y="4807"/>
                    <a:pt x="1155" y="4952"/>
                    <a:pt x="1661" y="5024"/>
                  </a:cubicBezTo>
                  <a:lnTo>
                    <a:pt x="3364" y="5024"/>
                  </a:lnTo>
                  <a:cubicBezTo>
                    <a:pt x="3869" y="4952"/>
                    <a:pt x="4360" y="4807"/>
                    <a:pt x="4822" y="4605"/>
                  </a:cubicBezTo>
                  <a:cubicBezTo>
                    <a:pt x="4966" y="4533"/>
                    <a:pt x="5024" y="4374"/>
                    <a:pt x="4966" y="4244"/>
                  </a:cubicBezTo>
                  <a:cubicBezTo>
                    <a:pt x="4721" y="3494"/>
                    <a:pt x="4562" y="2729"/>
                    <a:pt x="4504" y="1949"/>
                  </a:cubicBezTo>
                  <a:cubicBezTo>
                    <a:pt x="4418" y="867"/>
                    <a:pt x="3609" y="0"/>
                    <a:pt x="2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34"/>
            <p:cNvSpPr/>
            <p:nvPr/>
          </p:nvSpPr>
          <p:spPr>
            <a:xfrm>
              <a:off x="3287487" y="2150398"/>
              <a:ext cx="95790" cy="131704"/>
            </a:xfrm>
            <a:custGeom>
              <a:avLst/>
              <a:gdLst/>
              <a:ahLst/>
              <a:cxnLst/>
              <a:rect l="l" t="t" r="r" b="b"/>
              <a:pathLst>
                <a:path w="3654" h="5024" extrusionOk="0">
                  <a:moveTo>
                    <a:pt x="1141" y="0"/>
                  </a:moveTo>
                  <a:cubicBezTo>
                    <a:pt x="304" y="0"/>
                    <a:pt x="1" y="1155"/>
                    <a:pt x="723" y="1588"/>
                  </a:cubicBezTo>
                  <a:cubicBezTo>
                    <a:pt x="752" y="1588"/>
                    <a:pt x="780" y="1603"/>
                    <a:pt x="795" y="1617"/>
                  </a:cubicBezTo>
                  <a:lnTo>
                    <a:pt x="1430" y="5024"/>
                  </a:lnTo>
                  <a:lnTo>
                    <a:pt x="1993" y="5024"/>
                  </a:lnTo>
                  <a:cubicBezTo>
                    <a:pt x="2498" y="4952"/>
                    <a:pt x="2989" y="4807"/>
                    <a:pt x="3451" y="4605"/>
                  </a:cubicBezTo>
                  <a:cubicBezTo>
                    <a:pt x="3595" y="4533"/>
                    <a:pt x="3653" y="4374"/>
                    <a:pt x="3595" y="4244"/>
                  </a:cubicBezTo>
                  <a:cubicBezTo>
                    <a:pt x="3350" y="3494"/>
                    <a:pt x="3191" y="2729"/>
                    <a:pt x="3119" y="1949"/>
                  </a:cubicBezTo>
                  <a:cubicBezTo>
                    <a:pt x="3047" y="867"/>
                    <a:pt x="2238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34"/>
            <p:cNvSpPr/>
            <p:nvPr/>
          </p:nvSpPr>
          <p:spPr>
            <a:xfrm>
              <a:off x="3251179" y="2249910"/>
              <a:ext cx="131337" cy="104100"/>
            </a:xfrm>
            <a:custGeom>
              <a:avLst/>
              <a:gdLst/>
              <a:ahLst/>
              <a:cxnLst/>
              <a:rect l="l" t="t" r="r" b="b"/>
              <a:pathLst>
                <a:path w="5010" h="3971" extrusionOk="0">
                  <a:moveTo>
                    <a:pt x="1675" y="1"/>
                  </a:moveTo>
                  <a:lnTo>
                    <a:pt x="1675" y="838"/>
                  </a:lnTo>
                  <a:cubicBezTo>
                    <a:pt x="1675" y="1055"/>
                    <a:pt x="1545" y="1242"/>
                    <a:pt x="1357" y="1343"/>
                  </a:cubicBezTo>
                  <a:lnTo>
                    <a:pt x="462" y="1791"/>
                  </a:lnTo>
                  <a:cubicBezTo>
                    <a:pt x="173" y="1935"/>
                    <a:pt x="0" y="2224"/>
                    <a:pt x="0" y="2542"/>
                  </a:cubicBezTo>
                  <a:lnTo>
                    <a:pt x="0" y="3696"/>
                  </a:lnTo>
                  <a:cubicBezTo>
                    <a:pt x="0" y="3841"/>
                    <a:pt x="116" y="3971"/>
                    <a:pt x="274" y="3971"/>
                  </a:cubicBezTo>
                  <a:lnTo>
                    <a:pt x="4735" y="3971"/>
                  </a:lnTo>
                  <a:cubicBezTo>
                    <a:pt x="4894" y="3971"/>
                    <a:pt x="5009" y="3841"/>
                    <a:pt x="5009" y="3696"/>
                  </a:cubicBezTo>
                  <a:lnTo>
                    <a:pt x="5009" y="2542"/>
                  </a:lnTo>
                  <a:cubicBezTo>
                    <a:pt x="5009" y="2224"/>
                    <a:pt x="4836" y="1935"/>
                    <a:pt x="4562" y="1791"/>
                  </a:cubicBezTo>
                  <a:lnTo>
                    <a:pt x="3652" y="1343"/>
                  </a:lnTo>
                  <a:cubicBezTo>
                    <a:pt x="3465" y="1242"/>
                    <a:pt x="3349" y="1055"/>
                    <a:pt x="3349" y="838"/>
                  </a:cubicBezTo>
                  <a:lnTo>
                    <a:pt x="3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34"/>
            <p:cNvSpPr/>
            <p:nvPr/>
          </p:nvSpPr>
          <p:spPr>
            <a:xfrm>
              <a:off x="3294303" y="2249910"/>
              <a:ext cx="44697" cy="29544"/>
            </a:xfrm>
            <a:custGeom>
              <a:avLst/>
              <a:gdLst/>
              <a:ahLst/>
              <a:cxnLst/>
              <a:rect l="l" t="t" r="r" b="b"/>
              <a:pathLst>
                <a:path w="1705" h="1127" extrusionOk="0">
                  <a:moveTo>
                    <a:pt x="30" y="1"/>
                  </a:moveTo>
                  <a:lnTo>
                    <a:pt x="30" y="838"/>
                  </a:lnTo>
                  <a:cubicBezTo>
                    <a:pt x="15" y="867"/>
                    <a:pt x="15" y="910"/>
                    <a:pt x="1" y="939"/>
                  </a:cubicBezTo>
                  <a:cubicBezTo>
                    <a:pt x="275" y="1055"/>
                    <a:pt x="564" y="1112"/>
                    <a:pt x="852" y="1127"/>
                  </a:cubicBezTo>
                  <a:cubicBezTo>
                    <a:pt x="1141" y="1112"/>
                    <a:pt x="1430" y="1055"/>
                    <a:pt x="1704" y="939"/>
                  </a:cubicBezTo>
                  <a:cubicBezTo>
                    <a:pt x="1704" y="910"/>
                    <a:pt x="1690" y="867"/>
                    <a:pt x="1690" y="838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34"/>
            <p:cNvSpPr/>
            <p:nvPr/>
          </p:nvSpPr>
          <p:spPr>
            <a:xfrm>
              <a:off x="3251179" y="2288525"/>
              <a:ext cx="131337" cy="65485"/>
            </a:xfrm>
            <a:custGeom>
              <a:avLst/>
              <a:gdLst/>
              <a:ahLst/>
              <a:cxnLst/>
              <a:rect l="l" t="t" r="r" b="b"/>
              <a:pathLst>
                <a:path w="5010" h="2498" extrusionOk="0">
                  <a:moveTo>
                    <a:pt x="1097" y="0"/>
                  </a:moveTo>
                  <a:lnTo>
                    <a:pt x="462" y="318"/>
                  </a:lnTo>
                  <a:cubicBezTo>
                    <a:pt x="173" y="462"/>
                    <a:pt x="0" y="751"/>
                    <a:pt x="0" y="1069"/>
                  </a:cubicBezTo>
                  <a:lnTo>
                    <a:pt x="0" y="2223"/>
                  </a:lnTo>
                  <a:cubicBezTo>
                    <a:pt x="0" y="2368"/>
                    <a:pt x="130" y="2498"/>
                    <a:pt x="274" y="2498"/>
                  </a:cubicBezTo>
                  <a:lnTo>
                    <a:pt x="4735" y="2498"/>
                  </a:lnTo>
                  <a:cubicBezTo>
                    <a:pt x="4894" y="2498"/>
                    <a:pt x="5009" y="2368"/>
                    <a:pt x="5009" y="2223"/>
                  </a:cubicBezTo>
                  <a:lnTo>
                    <a:pt x="5009" y="1069"/>
                  </a:lnTo>
                  <a:cubicBezTo>
                    <a:pt x="5009" y="751"/>
                    <a:pt x="4836" y="462"/>
                    <a:pt x="4562" y="318"/>
                  </a:cubicBezTo>
                  <a:lnTo>
                    <a:pt x="3912" y="0"/>
                  </a:lnTo>
                  <a:cubicBezTo>
                    <a:pt x="3580" y="513"/>
                    <a:pt x="3042" y="769"/>
                    <a:pt x="2505" y="769"/>
                  </a:cubicBezTo>
                  <a:cubicBezTo>
                    <a:pt x="1967" y="769"/>
                    <a:pt x="1429" y="513"/>
                    <a:pt x="10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34"/>
            <p:cNvSpPr/>
            <p:nvPr/>
          </p:nvSpPr>
          <p:spPr>
            <a:xfrm>
              <a:off x="3272728" y="2192604"/>
              <a:ext cx="87820" cy="72091"/>
            </a:xfrm>
            <a:custGeom>
              <a:avLst/>
              <a:gdLst/>
              <a:ahLst/>
              <a:cxnLst/>
              <a:rect l="l" t="t" r="r" b="b"/>
              <a:pathLst>
                <a:path w="3350" h="2750" extrusionOk="0">
                  <a:moveTo>
                    <a:pt x="1300" y="1"/>
                  </a:moveTo>
                  <a:cubicBezTo>
                    <a:pt x="1191" y="1"/>
                    <a:pt x="1089" y="68"/>
                    <a:pt x="1040" y="166"/>
                  </a:cubicBezTo>
                  <a:cubicBezTo>
                    <a:pt x="954" y="354"/>
                    <a:pt x="824" y="527"/>
                    <a:pt x="665" y="671"/>
                  </a:cubicBezTo>
                  <a:cubicBezTo>
                    <a:pt x="506" y="801"/>
                    <a:pt x="347" y="917"/>
                    <a:pt x="174" y="1003"/>
                  </a:cubicBezTo>
                  <a:cubicBezTo>
                    <a:pt x="59" y="1061"/>
                    <a:pt x="1" y="1176"/>
                    <a:pt x="15" y="1292"/>
                  </a:cubicBezTo>
                  <a:cubicBezTo>
                    <a:pt x="131" y="2129"/>
                    <a:pt x="838" y="2750"/>
                    <a:pt x="1675" y="2750"/>
                  </a:cubicBezTo>
                  <a:cubicBezTo>
                    <a:pt x="2556" y="2750"/>
                    <a:pt x="3278" y="2086"/>
                    <a:pt x="3350" y="1205"/>
                  </a:cubicBezTo>
                  <a:cubicBezTo>
                    <a:pt x="3350" y="1119"/>
                    <a:pt x="3321" y="1032"/>
                    <a:pt x="3249" y="989"/>
                  </a:cubicBezTo>
                  <a:cubicBezTo>
                    <a:pt x="2700" y="527"/>
                    <a:pt x="2051" y="195"/>
                    <a:pt x="1358" y="7"/>
                  </a:cubicBezTo>
                  <a:cubicBezTo>
                    <a:pt x="1338" y="3"/>
                    <a:pt x="1319" y="1"/>
                    <a:pt x="1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34"/>
            <p:cNvSpPr/>
            <p:nvPr/>
          </p:nvSpPr>
          <p:spPr>
            <a:xfrm>
              <a:off x="3272728" y="2192814"/>
              <a:ext cx="87820" cy="71515"/>
            </a:xfrm>
            <a:custGeom>
              <a:avLst/>
              <a:gdLst/>
              <a:ahLst/>
              <a:cxnLst/>
              <a:rect l="l" t="t" r="r" b="b"/>
              <a:pathLst>
                <a:path w="3350" h="2728" extrusionOk="0">
                  <a:moveTo>
                    <a:pt x="1280" y="1"/>
                  </a:moveTo>
                  <a:cubicBezTo>
                    <a:pt x="1179" y="1"/>
                    <a:pt x="1086" y="66"/>
                    <a:pt x="1040" y="158"/>
                  </a:cubicBezTo>
                  <a:cubicBezTo>
                    <a:pt x="968" y="288"/>
                    <a:pt x="882" y="418"/>
                    <a:pt x="780" y="533"/>
                  </a:cubicBezTo>
                  <a:cubicBezTo>
                    <a:pt x="752" y="577"/>
                    <a:pt x="708" y="620"/>
                    <a:pt x="665" y="663"/>
                  </a:cubicBezTo>
                  <a:cubicBezTo>
                    <a:pt x="506" y="793"/>
                    <a:pt x="347" y="909"/>
                    <a:pt x="160" y="995"/>
                  </a:cubicBezTo>
                  <a:cubicBezTo>
                    <a:pt x="59" y="1053"/>
                    <a:pt x="1" y="1168"/>
                    <a:pt x="15" y="1284"/>
                  </a:cubicBezTo>
                  <a:cubicBezTo>
                    <a:pt x="116" y="2020"/>
                    <a:pt x="679" y="2612"/>
                    <a:pt x="1416" y="2727"/>
                  </a:cubicBezTo>
                  <a:cubicBezTo>
                    <a:pt x="1040" y="2482"/>
                    <a:pt x="824" y="2063"/>
                    <a:pt x="853" y="1630"/>
                  </a:cubicBezTo>
                  <a:lnTo>
                    <a:pt x="853" y="1226"/>
                  </a:lnTo>
                  <a:cubicBezTo>
                    <a:pt x="910" y="1183"/>
                    <a:pt x="968" y="1140"/>
                    <a:pt x="1040" y="1082"/>
                  </a:cubicBezTo>
                  <a:cubicBezTo>
                    <a:pt x="1185" y="937"/>
                    <a:pt x="1329" y="779"/>
                    <a:pt x="1430" y="605"/>
                  </a:cubicBezTo>
                  <a:cubicBezTo>
                    <a:pt x="1964" y="779"/>
                    <a:pt x="2455" y="1039"/>
                    <a:pt x="2888" y="1399"/>
                  </a:cubicBezTo>
                  <a:cubicBezTo>
                    <a:pt x="2946" y="1443"/>
                    <a:pt x="3076" y="1573"/>
                    <a:pt x="3220" y="1703"/>
                  </a:cubicBezTo>
                  <a:cubicBezTo>
                    <a:pt x="3292" y="1544"/>
                    <a:pt x="3336" y="1371"/>
                    <a:pt x="3350" y="1197"/>
                  </a:cubicBezTo>
                  <a:cubicBezTo>
                    <a:pt x="3350" y="1111"/>
                    <a:pt x="3321" y="1024"/>
                    <a:pt x="3249" y="981"/>
                  </a:cubicBezTo>
                  <a:cubicBezTo>
                    <a:pt x="2700" y="519"/>
                    <a:pt x="2051" y="187"/>
                    <a:pt x="1358" y="14"/>
                  </a:cubicBezTo>
                  <a:cubicBezTo>
                    <a:pt x="1332" y="5"/>
                    <a:pt x="1306" y="1"/>
                    <a:pt x="1280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34"/>
            <p:cNvSpPr/>
            <p:nvPr/>
          </p:nvSpPr>
          <p:spPr>
            <a:xfrm>
              <a:off x="3250786" y="2303284"/>
              <a:ext cx="29544" cy="50726"/>
            </a:xfrm>
            <a:custGeom>
              <a:avLst/>
              <a:gdLst/>
              <a:ahLst/>
              <a:cxnLst/>
              <a:rect l="l" t="t" r="r" b="b"/>
              <a:pathLst>
                <a:path w="1127" h="1935" extrusionOk="0">
                  <a:moveTo>
                    <a:pt x="174" y="0"/>
                  </a:moveTo>
                  <a:cubicBezTo>
                    <a:pt x="58" y="145"/>
                    <a:pt x="1" y="332"/>
                    <a:pt x="1" y="506"/>
                  </a:cubicBezTo>
                  <a:lnTo>
                    <a:pt x="1" y="1660"/>
                  </a:lnTo>
                  <a:cubicBezTo>
                    <a:pt x="1" y="1805"/>
                    <a:pt x="131" y="1935"/>
                    <a:pt x="289" y="1935"/>
                  </a:cubicBezTo>
                  <a:lnTo>
                    <a:pt x="1127" y="1935"/>
                  </a:lnTo>
                  <a:lnTo>
                    <a:pt x="1127" y="1025"/>
                  </a:lnTo>
                  <a:cubicBezTo>
                    <a:pt x="1112" y="866"/>
                    <a:pt x="1040" y="708"/>
                    <a:pt x="910" y="592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34"/>
            <p:cNvSpPr/>
            <p:nvPr/>
          </p:nvSpPr>
          <p:spPr>
            <a:xfrm>
              <a:off x="3353339" y="2303284"/>
              <a:ext cx="29177" cy="50726"/>
            </a:xfrm>
            <a:custGeom>
              <a:avLst/>
              <a:gdLst/>
              <a:ahLst/>
              <a:cxnLst/>
              <a:rect l="l" t="t" r="r" b="b"/>
              <a:pathLst>
                <a:path w="1113" h="1935" extrusionOk="0">
                  <a:moveTo>
                    <a:pt x="939" y="0"/>
                  </a:moveTo>
                  <a:lnTo>
                    <a:pt x="203" y="592"/>
                  </a:lnTo>
                  <a:cubicBezTo>
                    <a:pt x="73" y="708"/>
                    <a:pt x="1" y="866"/>
                    <a:pt x="1" y="1025"/>
                  </a:cubicBezTo>
                  <a:lnTo>
                    <a:pt x="1" y="1935"/>
                  </a:lnTo>
                  <a:lnTo>
                    <a:pt x="838" y="1935"/>
                  </a:lnTo>
                  <a:cubicBezTo>
                    <a:pt x="982" y="1935"/>
                    <a:pt x="1112" y="1805"/>
                    <a:pt x="1112" y="1660"/>
                  </a:cubicBezTo>
                  <a:lnTo>
                    <a:pt x="1112" y="506"/>
                  </a:lnTo>
                  <a:cubicBezTo>
                    <a:pt x="1112" y="332"/>
                    <a:pt x="1054" y="145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34"/>
            <p:cNvSpPr/>
            <p:nvPr/>
          </p:nvSpPr>
          <p:spPr>
            <a:xfrm>
              <a:off x="3499802" y="2163636"/>
              <a:ext cx="36360" cy="79117"/>
            </a:xfrm>
            <a:custGeom>
              <a:avLst/>
              <a:gdLst/>
              <a:ahLst/>
              <a:cxnLst/>
              <a:rect l="l" t="t" r="r" b="b"/>
              <a:pathLst>
                <a:path w="1387" h="3018" extrusionOk="0">
                  <a:moveTo>
                    <a:pt x="825" y="0"/>
                  </a:moveTo>
                  <a:cubicBezTo>
                    <a:pt x="362" y="0"/>
                    <a:pt x="0" y="370"/>
                    <a:pt x="15" y="823"/>
                  </a:cubicBezTo>
                  <a:lnTo>
                    <a:pt x="15" y="1026"/>
                  </a:lnTo>
                  <a:cubicBezTo>
                    <a:pt x="0" y="1257"/>
                    <a:pt x="44" y="1502"/>
                    <a:pt x="116" y="1718"/>
                  </a:cubicBezTo>
                  <a:lnTo>
                    <a:pt x="563" y="3018"/>
                  </a:lnTo>
                  <a:lnTo>
                    <a:pt x="1386" y="3018"/>
                  </a:lnTo>
                  <a:lnTo>
                    <a:pt x="1386" y="1"/>
                  </a:lnTo>
                  <a:lnTo>
                    <a:pt x="852" y="1"/>
                  </a:lnTo>
                  <a:cubicBezTo>
                    <a:pt x="843" y="0"/>
                    <a:pt x="834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34"/>
            <p:cNvSpPr/>
            <p:nvPr/>
          </p:nvSpPr>
          <p:spPr>
            <a:xfrm>
              <a:off x="3514561" y="2156821"/>
              <a:ext cx="85933" cy="85933"/>
            </a:xfrm>
            <a:custGeom>
              <a:avLst/>
              <a:gdLst/>
              <a:ahLst/>
              <a:cxnLst/>
              <a:rect l="l" t="t" r="r" b="b"/>
              <a:pathLst>
                <a:path w="3278" h="3278" extrusionOk="0">
                  <a:moveTo>
                    <a:pt x="823" y="1"/>
                  </a:moveTo>
                  <a:cubicBezTo>
                    <a:pt x="361" y="1"/>
                    <a:pt x="0" y="362"/>
                    <a:pt x="0" y="824"/>
                  </a:cubicBezTo>
                  <a:cubicBezTo>
                    <a:pt x="0" y="1112"/>
                    <a:pt x="246" y="1358"/>
                    <a:pt x="534" y="1358"/>
                  </a:cubicBezTo>
                  <a:lnTo>
                    <a:pt x="2729" y="3278"/>
                  </a:lnTo>
                  <a:lnTo>
                    <a:pt x="3190" y="1661"/>
                  </a:lnTo>
                  <a:cubicBezTo>
                    <a:pt x="3248" y="1459"/>
                    <a:pt x="3277" y="1257"/>
                    <a:pt x="3277" y="1055"/>
                  </a:cubicBezTo>
                  <a:lnTo>
                    <a:pt x="3277" y="535"/>
                  </a:lnTo>
                  <a:cubicBezTo>
                    <a:pt x="3277" y="246"/>
                    <a:pt x="3032" y="1"/>
                    <a:pt x="2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34"/>
            <p:cNvSpPr/>
            <p:nvPr/>
          </p:nvSpPr>
          <p:spPr>
            <a:xfrm>
              <a:off x="3528560" y="2264302"/>
              <a:ext cx="43150" cy="31825"/>
            </a:xfrm>
            <a:custGeom>
              <a:avLst/>
              <a:gdLst/>
              <a:ahLst/>
              <a:cxnLst/>
              <a:rect l="l" t="t" r="r" b="b"/>
              <a:pathLst>
                <a:path w="1646" h="1214" extrusionOk="0">
                  <a:moveTo>
                    <a:pt x="0" y="0"/>
                  </a:moveTo>
                  <a:lnTo>
                    <a:pt x="0" y="1213"/>
                  </a:lnTo>
                  <a:lnTo>
                    <a:pt x="1646" y="1213"/>
                  </a:lnTo>
                  <a:lnTo>
                    <a:pt x="16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34"/>
            <p:cNvSpPr/>
            <p:nvPr/>
          </p:nvSpPr>
          <p:spPr>
            <a:xfrm>
              <a:off x="3528560" y="2264302"/>
              <a:ext cx="43150" cy="17538"/>
            </a:xfrm>
            <a:custGeom>
              <a:avLst/>
              <a:gdLst/>
              <a:ahLst/>
              <a:cxnLst/>
              <a:rect l="l" t="t" r="r" b="b"/>
              <a:pathLst>
                <a:path w="1646" h="669" extrusionOk="0">
                  <a:moveTo>
                    <a:pt x="0" y="0"/>
                  </a:moveTo>
                  <a:lnTo>
                    <a:pt x="0" y="506"/>
                  </a:lnTo>
                  <a:cubicBezTo>
                    <a:pt x="267" y="614"/>
                    <a:pt x="549" y="668"/>
                    <a:pt x="829" y="668"/>
                  </a:cubicBezTo>
                  <a:cubicBezTo>
                    <a:pt x="1108" y="668"/>
                    <a:pt x="1386" y="614"/>
                    <a:pt x="1646" y="506"/>
                  </a:cubicBezTo>
                  <a:lnTo>
                    <a:pt x="1646" y="0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34"/>
            <p:cNvSpPr/>
            <p:nvPr/>
          </p:nvSpPr>
          <p:spPr>
            <a:xfrm>
              <a:off x="3478594" y="2281709"/>
              <a:ext cx="143842" cy="72301"/>
            </a:xfrm>
            <a:custGeom>
              <a:avLst/>
              <a:gdLst/>
              <a:ahLst/>
              <a:cxnLst/>
              <a:rect l="l" t="t" r="r" b="b"/>
              <a:pathLst>
                <a:path w="5487" h="2758" extrusionOk="0">
                  <a:moveTo>
                    <a:pt x="1921" y="0"/>
                  </a:moveTo>
                  <a:lnTo>
                    <a:pt x="593" y="376"/>
                  </a:lnTo>
                  <a:cubicBezTo>
                    <a:pt x="246" y="477"/>
                    <a:pt x="1" y="794"/>
                    <a:pt x="1" y="1170"/>
                  </a:cubicBezTo>
                  <a:lnTo>
                    <a:pt x="1" y="2483"/>
                  </a:lnTo>
                  <a:cubicBezTo>
                    <a:pt x="1" y="2642"/>
                    <a:pt x="116" y="2758"/>
                    <a:pt x="275" y="2758"/>
                  </a:cubicBezTo>
                  <a:lnTo>
                    <a:pt x="5212" y="2758"/>
                  </a:lnTo>
                  <a:cubicBezTo>
                    <a:pt x="5356" y="2758"/>
                    <a:pt x="5486" y="2642"/>
                    <a:pt x="5486" y="2483"/>
                  </a:cubicBezTo>
                  <a:lnTo>
                    <a:pt x="5486" y="1170"/>
                  </a:lnTo>
                  <a:cubicBezTo>
                    <a:pt x="5472" y="794"/>
                    <a:pt x="5226" y="477"/>
                    <a:pt x="4880" y="376"/>
                  </a:cubicBezTo>
                  <a:lnTo>
                    <a:pt x="3552" y="0"/>
                  </a:lnTo>
                  <a:lnTo>
                    <a:pt x="2744" y="549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34"/>
            <p:cNvSpPr/>
            <p:nvPr/>
          </p:nvSpPr>
          <p:spPr>
            <a:xfrm>
              <a:off x="3542926" y="2296101"/>
              <a:ext cx="14418" cy="57909"/>
            </a:xfrm>
            <a:custGeom>
              <a:avLst/>
              <a:gdLst/>
              <a:ahLst/>
              <a:cxnLst/>
              <a:rect l="l" t="t" r="r" b="b"/>
              <a:pathLst>
                <a:path w="550" h="2209" extrusionOk="0">
                  <a:moveTo>
                    <a:pt x="145" y="0"/>
                  </a:moveTo>
                  <a:lnTo>
                    <a:pt x="1" y="2209"/>
                  </a:lnTo>
                  <a:lnTo>
                    <a:pt x="549" y="220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34"/>
            <p:cNvSpPr/>
            <p:nvPr/>
          </p:nvSpPr>
          <p:spPr>
            <a:xfrm>
              <a:off x="3507352" y="2192394"/>
              <a:ext cx="85933" cy="79117"/>
            </a:xfrm>
            <a:custGeom>
              <a:avLst/>
              <a:gdLst/>
              <a:ahLst/>
              <a:cxnLst/>
              <a:rect l="l" t="t" r="r" b="b"/>
              <a:pathLst>
                <a:path w="3278" h="3018" extrusionOk="0">
                  <a:moveTo>
                    <a:pt x="1055" y="1"/>
                  </a:moveTo>
                  <a:cubicBezTo>
                    <a:pt x="896" y="1"/>
                    <a:pt x="752" y="58"/>
                    <a:pt x="651" y="174"/>
                  </a:cubicBezTo>
                  <a:lnTo>
                    <a:pt x="160" y="665"/>
                  </a:lnTo>
                  <a:cubicBezTo>
                    <a:pt x="59" y="766"/>
                    <a:pt x="1" y="910"/>
                    <a:pt x="1" y="1055"/>
                  </a:cubicBezTo>
                  <a:lnTo>
                    <a:pt x="1" y="1372"/>
                  </a:lnTo>
                  <a:cubicBezTo>
                    <a:pt x="1" y="2282"/>
                    <a:pt x="737" y="3018"/>
                    <a:pt x="1647" y="3018"/>
                  </a:cubicBezTo>
                  <a:cubicBezTo>
                    <a:pt x="2542" y="3018"/>
                    <a:pt x="3278" y="2282"/>
                    <a:pt x="3278" y="1372"/>
                  </a:cubicBezTo>
                  <a:lnTo>
                    <a:pt x="3278" y="1026"/>
                  </a:lnTo>
                  <a:cubicBezTo>
                    <a:pt x="3278" y="881"/>
                    <a:pt x="3220" y="737"/>
                    <a:pt x="3119" y="636"/>
                  </a:cubicBezTo>
                  <a:cubicBezTo>
                    <a:pt x="2700" y="217"/>
                    <a:pt x="1921" y="30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34"/>
            <p:cNvSpPr/>
            <p:nvPr/>
          </p:nvSpPr>
          <p:spPr>
            <a:xfrm>
              <a:off x="3506985" y="2192394"/>
              <a:ext cx="86300" cy="77229"/>
            </a:xfrm>
            <a:custGeom>
              <a:avLst/>
              <a:gdLst/>
              <a:ahLst/>
              <a:cxnLst/>
              <a:rect l="l" t="t" r="r" b="b"/>
              <a:pathLst>
                <a:path w="3292" h="2946" extrusionOk="0">
                  <a:moveTo>
                    <a:pt x="1054" y="1"/>
                  </a:moveTo>
                  <a:cubicBezTo>
                    <a:pt x="910" y="1"/>
                    <a:pt x="766" y="58"/>
                    <a:pt x="665" y="160"/>
                  </a:cubicBezTo>
                  <a:lnTo>
                    <a:pt x="174" y="665"/>
                  </a:lnTo>
                  <a:cubicBezTo>
                    <a:pt x="58" y="766"/>
                    <a:pt x="0" y="896"/>
                    <a:pt x="0" y="1040"/>
                  </a:cubicBezTo>
                  <a:lnTo>
                    <a:pt x="0" y="1372"/>
                  </a:lnTo>
                  <a:cubicBezTo>
                    <a:pt x="15" y="2108"/>
                    <a:pt x="491" y="2743"/>
                    <a:pt x="1199" y="2946"/>
                  </a:cubicBezTo>
                  <a:cubicBezTo>
                    <a:pt x="953" y="2657"/>
                    <a:pt x="838" y="2296"/>
                    <a:pt x="838" y="1921"/>
                  </a:cubicBezTo>
                  <a:lnTo>
                    <a:pt x="838" y="1127"/>
                  </a:lnTo>
                  <a:lnTo>
                    <a:pt x="823" y="1127"/>
                  </a:lnTo>
                  <a:cubicBezTo>
                    <a:pt x="823" y="825"/>
                    <a:pt x="1070" y="576"/>
                    <a:pt x="1367" y="576"/>
                  </a:cubicBezTo>
                  <a:cubicBezTo>
                    <a:pt x="1383" y="576"/>
                    <a:pt x="1399" y="577"/>
                    <a:pt x="1415" y="578"/>
                  </a:cubicBezTo>
                  <a:cubicBezTo>
                    <a:pt x="1964" y="607"/>
                    <a:pt x="2787" y="708"/>
                    <a:pt x="3292" y="939"/>
                  </a:cubicBezTo>
                  <a:cubicBezTo>
                    <a:pt x="3277" y="824"/>
                    <a:pt x="3220" y="708"/>
                    <a:pt x="3133" y="636"/>
                  </a:cubicBezTo>
                  <a:cubicBezTo>
                    <a:pt x="2714" y="217"/>
                    <a:pt x="1935" y="30"/>
                    <a:pt x="1054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34"/>
            <p:cNvSpPr/>
            <p:nvPr/>
          </p:nvSpPr>
          <p:spPr>
            <a:xfrm>
              <a:off x="3478594" y="2299876"/>
              <a:ext cx="28784" cy="54134"/>
            </a:xfrm>
            <a:custGeom>
              <a:avLst/>
              <a:gdLst/>
              <a:ahLst/>
              <a:cxnLst/>
              <a:rect l="l" t="t" r="r" b="b"/>
              <a:pathLst>
                <a:path w="1098" h="2065" extrusionOk="0">
                  <a:moveTo>
                    <a:pt x="145" y="0"/>
                  </a:moveTo>
                  <a:cubicBezTo>
                    <a:pt x="44" y="145"/>
                    <a:pt x="1" y="304"/>
                    <a:pt x="1" y="477"/>
                  </a:cubicBezTo>
                  <a:lnTo>
                    <a:pt x="1" y="1790"/>
                  </a:lnTo>
                  <a:cubicBezTo>
                    <a:pt x="1" y="1935"/>
                    <a:pt x="116" y="2065"/>
                    <a:pt x="275" y="2065"/>
                  </a:cubicBezTo>
                  <a:lnTo>
                    <a:pt x="1083" y="2065"/>
                  </a:lnTo>
                  <a:lnTo>
                    <a:pt x="1083" y="1285"/>
                  </a:lnTo>
                  <a:lnTo>
                    <a:pt x="1098" y="1285"/>
                  </a:lnTo>
                  <a:cubicBezTo>
                    <a:pt x="1098" y="1069"/>
                    <a:pt x="1011" y="866"/>
                    <a:pt x="853" y="708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34"/>
            <p:cNvSpPr/>
            <p:nvPr/>
          </p:nvSpPr>
          <p:spPr>
            <a:xfrm>
              <a:off x="3593258" y="2299876"/>
              <a:ext cx="28784" cy="54134"/>
            </a:xfrm>
            <a:custGeom>
              <a:avLst/>
              <a:gdLst/>
              <a:ahLst/>
              <a:cxnLst/>
              <a:rect l="l" t="t" r="r" b="b"/>
              <a:pathLst>
                <a:path w="1098" h="2065" extrusionOk="0">
                  <a:moveTo>
                    <a:pt x="954" y="0"/>
                  </a:moveTo>
                  <a:lnTo>
                    <a:pt x="246" y="708"/>
                  </a:lnTo>
                  <a:cubicBezTo>
                    <a:pt x="87" y="866"/>
                    <a:pt x="1" y="1069"/>
                    <a:pt x="1" y="1285"/>
                  </a:cubicBezTo>
                  <a:lnTo>
                    <a:pt x="1" y="2065"/>
                  </a:lnTo>
                  <a:lnTo>
                    <a:pt x="824" y="2065"/>
                  </a:lnTo>
                  <a:cubicBezTo>
                    <a:pt x="982" y="2065"/>
                    <a:pt x="1098" y="1935"/>
                    <a:pt x="1098" y="1790"/>
                  </a:cubicBezTo>
                  <a:lnTo>
                    <a:pt x="1098" y="477"/>
                  </a:lnTo>
                  <a:cubicBezTo>
                    <a:pt x="1098" y="304"/>
                    <a:pt x="1040" y="145"/>
                    <a:pt x="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34"/>
            <p:cNvSpPr/>
            <p:nvPr/>
          </p:nvSpPr>
          <p:spPr>
            <a:xfrm>
              <a:off x="3542926" y="2296101"/>
              <a:ext cx="14418" cy="14392"/>
            </a:xfrm>
            <a:custGeom>
              <a:avLst/>
              <a:gdLst/>
              <a:ahLst/>
              <a:cxnLst/>
              <a:rect l="l" t="t" r="r" b="b"/>
              <a:pathLst>
                <a:path w="550" h="549" extrusionOk="0">
                  <a:moveTo>
                    <a:pt x="1" y="0"/>
                  </a:moveTo>
                  <a:lnTo>
                    <a:pt x="1" y="433"/>
                  </a:lnTo>
                  <a:cubicBezTo>
                    <a:pt x="1" y="491"/>
                    <a:pt x="59" y="549"/>
                    <a:pt x="116" y="549"/>
                  </a:cubicBezTo>
                  <a:lnTo>
                    <a:pt x="434" y="549"/>
                  </a:lnTo>
                  <a:cubicBezTo>
                    <a:pt x="506" y="549"/>
                    <a:pt x="549" y="491"/>
                    <a:pt x="549" y="433"/>
                  </a:cubicBezTo>
                  <a:lnTo>
                    <a:pt x="5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34"/>
            <p:cNvSpPr/>
            <p:nvPr/>
          </p:nvSpPr>
          <p:spPr>
            <a:xfrm>
              <a:off x="3520984" y="2276125"/>
              <a:ext cx="29544" cy="30226"/>
            </a:xfrm>
            <a:custGeom>
              <a:avLst/>
              <a:gdLst/>
              <a:ahLst/>
              <a:cxnLst/>
              <a:rect l="l" t="t" r="r" b="b"/>
              <a:pathLst>
                <a:path w="1127" h="1153" extrusionOk="0">
                  <a:moveTo>
                    <a:pt x="260" y="1"/>
                  </a:moveTo>
                  <a:cubicBezTo>
                    <a:pt x="222" y="1"/>
                    <a:pt x="186" y="20"/>
                    <a:pt x="159" y="55"/>
                  </a:cubicBezTo>
                  <a:lnTo>
                    <a:pt x="1" y="300"/>
                  </a:lnTo>
                  <a:lnTo>
                    <a:pt x="405" y="1065"/>
                  </a:lnTo>
                  <a:cubicBezTo>
                    <a:pt x="442" y="1121"/>
                    <a:pt x="503" y="1153"/>
                    <a:pt x="562" y="1153"/>
                  </a:cubicBezTo>
                  <a:cubicBezTo>
                    <a:pt x="594" y="1153"/>
                    <a:pt x="625" y="1143"/>
                    <a:pt x="650" y="1123"/>
                  </a:cubicBezTo>
                  <a:lnTo>
                    <a:pt x="1127" y="762"/>
                  </a:lnTo>
                  <a:lnTo>
                    <a:pt x="333" y="26"/>
                  </a:lnTo>
                  <a:cubicBezTo>
                    <a:pt x="310" y="9"/>
                    <a:pt x="285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34"/>
            <p:cNvSpPr/>
            <p:nvPr/>
          </p:nvSpPr>
          <p:spPr>
            <a:xfrm>
              <a:off x="3550502" y="2276125"/>
              <a:ext cx="29177" cy="30226"/>
            </a:xfrm>
            <a:custGeom>
              <a:avLst/>
              <a:gdLst/>
              <a:ahLst/>
              <a:cxnLst/>
              <a:rect l="l" t="t" r="r" b="b"/>
              <a:pathLst>
                <a:path w="1113" h="1153" extrusionOk="0">
                  <a:moveTo>
                    <a:pt x="852" y="1"/>
                  </a:moveTo>
                  <a:cubicBezTo>
                    <a:pt x="828" y="1"/>
                    <a:pt x="803" y="9"/>
                    <a:pt x="780" y="26"/>
                  </a:cubicBezTo>
                  <a:lnTo>
                    <a:pt x="1" y="762"/>
                  </a:lnTo>
                  <a:lnTo>
                    <a:pt x="463" y="1123"/>
                  </a:lnTo>
                  <a:cubicBezTo>
                    <a:pt x="488" y="1143"/>
                    <a:pt x="519" y="1153"/>
                    <a:pt x="551" y="1153"/>
                  </a:cubicBezTo>
                  <a:cubicBezTo>
                    <a:pt x="609" y="1153"/>
                    <a:pt x="671" y="1121"/>
                    <a:pt x="708" y="1065"/>
                  </a:cubicBezTo>
                  <a:lnTo>
                    <a:pt x="1112" y="300"/>
                  </a:lnTo>
                  <a:lnTo>
                    <a:pt x="953" y="55"/>
                  </a:lnTo>
                  <a:cubicBezTo>
                    <a:pt x="927" y="20"/>
                    <a:pt x="890" y="1"/>
                    <a:pt x="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34"/>
            <p:cNvSpPr/>
            <p:nvPr/>
          </p:nvSpPr>
          <p:spPr>
            <a:xfrm>
              <a:off x="3310582" y="1982386"/>
              <a:ext cx="203612" cy="175169"/>
            </a:xfrm>
            <a:custGeom>
              <a:avLst/>
              <a:gdLst/>
              <a:ahLst/>
              <a:cxnLst/>
              <a:rect l="l" t="t" r="r" b="b"/>
              <a:pathLst>
                <a:path w="7767" h="6682" extrusionOk="0">
                  <a:moveTo>
                    <a:pt x="693" y="0"/>
                  </a:moveTo>
                  <a:cubicBezTo>
                    <a:pt x="318" y="0"/>
                    <a:pt x="0" y="303"/>
                    <a:pt x="0" y="693"/>
                  </a:cubicBezTo>
                  <a:lnTo>
                    <a:pt x="0" y="4331"/>
                  </a:lnTo>
                  <a:cubicBezTo>
                    <a:pt x="0" y="4706"/>
                    <a:pt x="318" y="5024"/>
                    <a:pt x="693" y="5024"/>
                  </a:cubicBezTo>
                  <a:lnTo>
                    <a:pt x="3205" y="5024"/>
                  </a:lnTo>
                  <a:lnTo>
                    <a:pt x="2815" y="6539"/>
                  </a:lnTo>
                  <a:cubicBezTo>
                    <a:pt x="2794" y="6614"/>
                    <a:pt x="2860" y="6681"/>
                    <a:pt x="2931" y="6681"/>
                  </a:cubicBezTo>
                  <a:cubicBezTo>
                    <a:pt x="2956" y="6681"/>
                    <a:pt x="2981" y="6673"/>
                    <a:pt x="3003" y="6655"/>
                  </a:cubicBezTo>
                  <a:lnTo>
                    <a:pt x="5255" y="5024"/>
                  </a:lnTo>
                  <a:lnTo>
                    <a:pt x="7088" y="5024"/>
                  </a:lnTo>
                  <a:cubicBezTo>
                    <a:pt x="7464" y="5024"/>
                    <a:pt x="7767" y="4706"/>
                    <a:pt x="7767" y="4331"/>
                  </a:cubicBezTo>
                  <a:lnTo>
                    <a:pt x="7767" y="679"/>
                  </a:lnTo>
                  <a:cubicBezTo>
                    <a:pt x="7767" y="303"/>
                    <a:pt x="7464" y="0"/>
                    <a:pt x="7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34"/>
            <p:cNvSpPr/>
            <p:nvPr/>
          </p:nvSpPr>
          <p:spPr>
            <a:xfrm>
              <a:off x="3345396" y="2012192"/>
              <a:ext cx="33844" cy="11875"/>
            </a:xfrm>
            <a:custGeom>
              <a:avLst/>
              <a:gdLst/>
              <a:ahLst/>
              <a:cxnLst/>
              <a:rect l="l" t="t" r="r" b="b"/>
              <a:pathLst>
                <a:path w="1291" h="453" extrusionOk="0">
                  <a:moveTo>
                    <a:pt x="1006" y="1"/>
                  </a:moveTo>
                  <a:cubicBezTo>
                    <a:pt x="994" y="1"/>
                    <a:pt x="981" y="2"/>
                    <a:pt x="968" y="3"/>
                  </a:cubicBezTo>
                  <a:lnTo>
                    <a:pt x="275" y="3"/>
                  </a:lnTo>
                  <a:cubicBezTo>
                    <a:pt x="1" y="18"/>
                    <a:pt x="1" y="422"/>
                    <a:pt x="275" y="451"/>
                  </a:cubicBezTo>
                  <a:lnTo>
                    <a:pt x="968" y="451"/>
                  </a:lnTo>
                  <a:cubicBezTo>
                    <a:pt x="977" y="452"/>
                    <a:pt x="985" y="452"/>
                    <a:pt x="994" y="452"/>
                  </a:cubicBezTo>
                  <a:cubicBezTo>
                    <a:pt x="1287" y="452"/>
                    <a:pt x="1291" y="1"/>
                    <a:pt x="1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34"/>
            <p:cNvSpPr/>
            <p:nvPr/>
          </p:nvSpPr>
          <p:spPr>
            <a:xfrm>
              <a:off x="3387025" y="2012192"/>
              <a:ext cx="93640" cy="11875"/>
            </a:xfrm>
            <a:custGeom>
              <a:avLst/>
              <a:gdLst/>
              <a:ahLst/>
              <a:cxnLst/>
              <a:rect l="l" t="t" r="r" b="b"/>
              <a:pathLst>
                <a:path w="3572" h="453" extrusionOk="0">
                  <a:moveTo>
                    <a:pt x="3287" y="1"/>
                  </a:moveTo>
                  <a:cubicBezTo>
                    <a:pt x="3274" y="1"/>
                    <a:pt x="3262" y="2"/>
                    <a:pt x="3248" y="3"/>
                  </a:cubicBezTo>
                  <a:lnTo>
                    <a:pt x="289" y="3"/>
                  </a:lnTo>
                  <a:cubicBezTo>
                    <a:pt x="0" y="18"/>
                    <a:pt x="0" y="422"/>
                    <a:pt x="289" y="451"/>
                  </a:cubicBezTo>
                  <a:lnTo>
                    <a:pt x="3248" y="451"/>
                  </a:lnTo>
                  <a:cubicBezTo>
                    <a:pt x="3257" y="452"/>
                    <a:pt x="3266" y="452"/>
                    <a:pt x="3275" y="452"/>
                  </a:cubicBezTo>
                  <a:cubicBezTo>
                    <a:pt x="3568" y="452"/>
                    <a:pt x="3572" y="1"/>
                    <a:pt x="3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34"/>
            <p:cNvSpPr/>
            <p:nvPr/>
          </p:nvSpPr>
          <p:spPr>
            <a:xfrm>
              <a:off x="3344111" y="2042104"/>
              <a:ext cx="136554" cy="11849"/>
            </a:xfrm>
            <a:custGeom>
              <a:avLst/>
              <a:gdLst/>
              <a:ahLst/>
              <a:cxnLst/>
              <a:rect l="l" t="t" r="r" b="b"/>
              <a:pathLst>
                <a:path w="5209" h="452" extrusionOk="0">
                  <a:moveTo>
                    <a:pt x="286" y="0"/>
                  </a:moveTo>
                  <a:cubicBezTo>
                    <a:pt x="1" y="0"/>
                    <a:pt x="5" y="452"/>
                    <a:pt x="298" y="452"/>
                  </a:cubicBezTo>
                  <a:cubicBezTo>
                    <a:pt x="306" y="452"/>
                    <a:pt x="315" y="451"/>
                    <a:pt x="324" y="450"/>
                  </a:cubicBezTo>
                  <a:lnTo>
                    <a:pt x="4885" y="450"/>
                  </a:lnTo>
                  <a:cubicBezTo>
                    <a:pt x="4894" y="451"/>
                    <a:pt x="4903" y="452"/>
                    <a:pt x="4912" y="452"/>
                  </a:cubicBezTo>
                  <a:cubicBezTo>
                    <a:pt x="5205" y="452"/>
                    <a:pt x="5209" y="0"/>
                    <a:pt x="4924" y="0"/>
                  </a:cubicBezTo>
                  <a:cubicBezTo>
                    <a:pt x="4911" y="0"/>
                    <a:pt x="4899" y="1"/>
                    <a:pt x="4885" y="3"/>
                  </a:cubicBezTo>
                  <a:lnTo>
                    <a:pt x="324" y="3"/>
                  </a:lnTo>
                  <a:cubicBezTo>
                    <a:pt x="311" y="1"/>
                    <a:pt x="298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34"/>
            <p:cNvSpPr/>
            <p:nvPr/>
          </p:nvSpPr>
          <p:spPr>
            <a:xfrm>
              <a:off x="3345396" y="2072041"/>
              <a:ext cx="93640" cy="11797"/>
            </a:xfrm>
            <a:custGeom>
              <a:avLst/>
              <a:gdLst/>
              <a:ahLst/>
              <a:cxnLst/>
              <a:rect l="l" t="t" r="r" b="b"/>
              <a:pathLst>
                <a:path w="3572" h="450" extrusionOk="0">
                  <a:moveTo>
                    <a:pt x="3275" y="0"/>
                  </a:moveTo>
                  <a:cubicBezTo>
                    <a:pt x="3267" y="0"/>
                    <a:pt x="3258" y="0"/>
                    <a:pt x="3249" y="1"/>
                  </a:cubicBezTo>
                  <a:lnTo>
                    <a:pt x="275" y="1"/>
                  </a:lnTo>
                  <a:cubicBezTo>
                    <a:pt x="1" y="16"/>
                    <a:pt x="1" y="434"/>
                    <a:pt x="275" y="449"/>
                  </a:cubicBezTo>
                  <a:lnTo>
                    <a:pt x="3249" y="449"/>
                  </a:lnTo>
                  <a:cubicBezTo>
                    <a:pt x="3258" y="450"/>
                    <a:pt x="3267" y="450"/>
                    <a:pt x="3275" y="450"/>
                  </a:cubicBezTo>
                  <a:cubicBezTo>
                    <a:pt x="3572" y="450"/>
                    <a:pt x="3572" y="0"/>
                    <a:pt x="3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34"/>
            <p:cNvSpPr/>
            <p:nvPr/>
          </p:nvSpPr>
          <p:spPr>
            <a:xfrm>
              <a:off x="3445904" y="2072041"/>
              <a:ext cx="34761" cy="11797"/>
            </a:xfrm>
            <a:custGeom>
              <a:avLst/>
              <a:gdLst/>
              <a:ahLst/>
              <a:cxnLst/>
              <a:rect l="l" t="t" r="r" b="b"/>
              <a:pathLst>
                <a:path w="1326" h="450" extrusionOk="0">
                  <a:moveTo>
                    <a:pt x="297" y="0"/>
                  </a:moveTo>
                  <a:cubicBezTo>
                    <a:pt x="1" y="0"/>
                    <a:pt x="1" y="450"/>
                    <a:pt x="297" y="450"/>
                  </a:cubicBezTo>
                  <a:cubicBezTo>
                    <a:pt x="306" y="450"/>
                    <a:pt x="315" y="450"/>
                    <a:pt x="324" y="449"/>
                  </a:cubicBezTo>
                  <a:lnTo>
                    <a:pt x="1002" y="449"/>
                  </a:lnTo>
                  <a:cubicBezTo>
                    <a:pt x="1012" y="450"/>
                    <a:pt x="1021" y="450"/>
                    <a:pt x="1029" y="450"/>
                  </a:cubicBezTo>
                  <a:cubicBezTo>
                    <a:pt x="1325" y="450"/>
                    <a:pt x="1325" y="0"/>
                    <a:pt x="1029" y="0"/>
                  </a:cubicBezTo>
                  <a:cubicBezTo>
                    <a:pt x="1021" y="0"/>
                    <a:pt x="1012" y="0"/>
                    <a:pt x="1002" y="1"/>
                  </a:cubicBezTo>
                  <a:lnTo>
                    <a:pt x="324" y="1"/>
                  </a:lnTo>
                  <a:cubicBezTo>
                    <a:pt x="315" y="0"/>
                    <a:pt x="306" y="0"/>
                    <a:pt x="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966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6" name="Google Shape;4446;p32"/>
          <p:cNvGrpSpPr/>
          <p:nvPr/>
        </p:nvGrpSpPr>
        <p:grpSpPr>
          <a:xfrm rot="-821781">
            <a:off x="6179103" y="3619984"/>
            <a:ext cx="3366264" cy="2655568"/>
            <a:chOff x="916658" y="5583606"/>
            <a:chExt cx="3759676" cy="2966243"/>
          </a:xfrm>
        </p:grpSpPr>
        <p:sp>
          <p:nvSpPr>
            <p:cNvPr id="4447" name="Google Shape;4447;p32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2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9" name="Google Shape;4449;p32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4450" name="Google Shape;4450;p32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32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32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32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32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32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32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32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32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32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32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32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32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32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32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32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32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32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32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32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32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32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32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32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32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32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32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32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32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32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32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32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32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32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32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32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32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32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32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32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32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32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32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32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32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32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32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32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32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32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32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32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32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32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32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32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32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32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32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32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32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32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32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32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32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32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32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32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32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32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32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32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32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32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32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32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32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32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32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32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32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32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32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32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32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32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32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32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32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32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32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32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32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32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32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32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32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32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32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32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32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32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32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32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32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32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32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32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32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32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32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32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32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32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32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32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32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32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32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32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32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32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32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32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32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32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32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32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32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32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32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32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32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32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32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32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32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32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32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32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32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32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32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32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32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32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32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32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32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32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32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32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32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32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32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32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32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32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32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32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32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32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32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32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32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32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32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32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32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32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32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32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32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32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32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32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32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32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32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32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32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32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32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32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32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32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32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32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32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32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32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32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32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32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32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32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32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32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32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32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32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32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32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32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32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32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32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32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32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32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32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32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32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32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32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32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32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32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32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32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32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32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32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32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32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32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32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32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32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32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32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32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32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32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32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32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32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32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32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32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32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32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32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32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32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32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32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32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32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32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32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32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32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32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32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32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32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32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32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32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32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32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32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32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32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32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32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32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32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32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32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32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32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32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32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32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32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32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32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32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32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32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32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32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32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32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32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32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32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32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32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32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32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32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32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32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32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32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32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32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32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32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32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32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32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32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32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32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32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32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32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32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32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32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32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32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32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32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32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32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32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32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32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32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32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32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32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32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32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32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32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32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32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32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32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32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32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32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32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32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32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32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32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32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32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32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32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32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32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32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32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32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32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32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32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32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32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32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32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32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32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32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32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32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32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32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32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32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32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32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32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32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32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32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32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32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32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32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32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32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32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32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32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32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32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32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32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32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32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32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32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32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32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32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32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32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32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32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32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32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32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32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32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32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32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32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32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32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32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32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32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32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32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32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32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32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32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32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32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32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32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32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32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32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32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32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32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32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32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32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32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32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32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32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32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32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32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32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32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32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32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32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32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32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32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32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32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32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32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32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32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32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32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32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32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2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32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32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32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32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32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32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32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32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32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32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32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6" name="Группа 485"/>
          <p:cNvGrpSpPr/>
          <p:nvPr/>
        </p:nvGrpSpPr>
        <p:grpSpPr>
          <a:xfrm>
            <a:off x="5656935" y="591628"/>
            <a:ext cx="2836314" cy="3206198"/>
            <a:chOff x="3070745" y="722939"/>
            <a:chExt cx="3166282" cy="3180168"/>
          </a:xfrm>
        </p:grpSpPr>
        <p:sp>
          <p:nvSpPr>
            <p:cNvPr id="487" name="Google Shape;590;p38"/>
            <p:cNvSpPr/>
            <p:nvPr/>
          </p:nvSpPr>
          <p:spPr>
            <a:xfrm>
              <a:off x="3070746" y="890155"/>
              <a:ext cx="3166281" cy="301295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8" name="Рисунок 48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7" t="23284" r="12877" b="31145"/>
            <a:stretch/>
          </p:blipFill>
          <p:spPr>
            <a:xfrm>
              <a:off x="3070745" y="722939"/>
              <a:ext cx="3166281" cy="3180168"/>
            </a:xfrm>
            <a:prstGeom prst="rect">
              <a:avLst/>
            </a:prstGeom>
          </p:spPr>
        </p:pic>
      </p:grpSp>
      <p:grpSp>
        <p:nvGrpSpPr>
          <p:cNvPr id="4435" name="Google Shape;4435;p32"/>
          <p:cNvGrpSpPr/>
          <p:nvPr/>
        </p:nvGrpSpPr>
        <p:grpSpPr>
          <a:xfrm>
            <a:off x="23585" y="4380392"/>
            <a:ext cx="2528195" cy="1883519"/>
            <a:chOff x="-2639312" y="-402259"/>
            <a:chExt cx="2528195" cy="1883519"/>
          </a:xfrm>
        </p:grpSpPr>
        <p:sp>
          <p:nvSpPr>
            <p:cNvPr id="4436" name="Google Shape;4436;p32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8" name="Google Shape;4438;p32"/>
          <p:cNvSpPr txBox="1">
            <a:spLocks noGrp="1"/>
          </p:cNvSpPr>
          <p:nvPr>
            <p:ph type="title"/>
          </p:nvPr>
        </p:nvSpPr>
        <p:spPr>
          <a:xfrm>
            <a:off x="709301" y="148784"/>
            <a:ext cx="7164357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 smtClean="0"/>
              <a:t>Нуртдинова</a:t>
            </a:r>
            <a:r>
              <a:rPr lang="ru-RU" dirty="0" smtClean="0"/>
              <a:t> Эльвира </a:t>
            </a:r>
            <a:r>
              <a:rPr lang="ru-RU" dirty="0" err="1" smtClean="0"/>
              <a:t>Галиевна</a:t>
            </a:r>
            <a:endParaRPr dirty="0"/>
          </a:p>
        </p:txBody>
      </p:sp>
      <p:sp>
        <p:nvSpPr>
          <p:cNvPr id="4439" name="Google Shape;4439;p32"/>
          <p:cNvSpPr txBox="1">
            <a:spLocks noGrp="1"/>
          </p:cNvSpPr>
          <p:nvPr>
            <p:ph type="body" idx="1"/>
          </p:nvPr>
        </p:nvSpPr>
        <p:spPr>
          <a:xfrm>
            <a:off x="188261" y="747329"/>
            <a:ext cx="5262419" cy="38589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sz="1400" dirty="0"/>
              <a:t>руководитель «Клуба Увлеченных Педагогов» </a:t>
            </a:r>
            <a:r>
              <a:rPr lang="ru-RU" sz="1400" dirty="0" err="1"/>
              <a:t>г.Дюртюли</a:t>
            </a:r>
            <a:endParaRPr lang="ru-RU" sz="1400" dirty="0"/>
          </a:p>
          <a:p>
            <a:pPr lvl="0">
              <a:spcBef>
                <a:spcPts val="1000"/>
              </a:spcBef>
            </a:pPr>
            <a:r>
              <a:rPr lang="ru-RU" sz="1400" dirty="0"/>
              <a:t>резидент клуба «Учитель года столицы Башкортостана»</a:t>
            </a:r>
          </a:p>
          <a:p>
            <a:pPr lvl="0">
              <a:spcBef>
                <a:spcPts val="1000"/>
              </a:spcBef>
            </a:pPr>
            <a:r>
              <a:rPr lang="ru-RU" sz="1400" dirty="0"/>
              <a:t>победитель конкурса на присуждение премий «Лучшим учителям России»</a:t>
            </a:r>
          </a:p>
          <a:p>
            <a:pPr lvl="0">
              <a:spcBef>
                <a:spcPts val="1000"/>
              </a:spcBef>
            </a:pPr>
            <a:r>
              <a:rPr lang="ru-RU" sz="1400" dirty="0"/>
              <a:t>Эксперт всероссийской федеральной сети «Созвездие флагманов образования»</a:t>
            </a:r>
          </a:p>
          <a:p>
            <a:pPr lvl="0">
              <a:spcBef>
                <a:spcPts val="1000"/>
              </a:spcBef>
            </a:pPr>
            <a:r>
              <a:rPr lang="ru-RU" sz="1400" dirty="0"/>
              <a:t>финалист всероссийского конкурса «Флагманы образования»</a:t>
            </a:r>
          </a:p>
          <a:p>
            <a:pPr lvl="0">
              <a:spcBef>
                <a:spcPts val="1000"/>
              </a:spcBef>
            </a:pPr>
            <a:r>
              <a:rPr lang="ru-RU" sz="1400" dirty="0"/>
              <a:t>Абсолютный победитель республиканского конкурса «Эффективные практики наставничества в образовательных организациях Республики Башкортостан 2024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4441" name="Google Shape;4441;p32"/>
          <p:cNvSpPr/>
          <p:nvPr/>
        </p:nvSpPr>
        <p:spPr>
          <a:xfrm rot="-2497900">
            <a:off x="-39716" y="4398895"/>
            <a:ext cx="765422" cy="2416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2" name="Google Shape;4442;p32"/>
          <p:cNvSpPr/>
          <p:nvPr/>
        </p:nvSpPr>
        <p:spPr>
          <a:xfrm rot="14010888">
            <a:off x="2169068" y="4873924"/>
            <a:ext cx="765422" cy="2416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3" name="Google Shape;4443;p32"/>
          <p:cNvSpPr/>
          <p:nvPr/>
        </p:nvSpPr>
        <p:spPr>
          <a:xfrm rot="-896753">
            <a:off x="5945245" y="849566"/>
            <a:ext cx="765393" cy="241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4" name="Google Shape;4444;p32"/>
          <p:cNvSpPr/>
          <p:nvPr/>
        </p:nvSpPr>
        <p:spPr>
          <a:xfrm rot="3211666">
            <a:off x="1080420" y="-124066"/>
            <a:ext cx="1480142" cy="1096739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445" name="Google Shape;4445;p32"/>
          <p:cNvPicPr preferRelativeResize="0"/>
          <p:nvPr/>
        </p:nvPicPr>
        <p:blipFill rotWithShape="1">
          <a:blip r:embed="rId4">
            <a:alphaModFix/>
          </a:blip>
          <a:srcRect t="89" b="79"/>
          <a:stretch/>
        </p:blipFill>
        <p:spPr>
          <a:xfrm>
            <a:off x="8673523" y="4398471"/>
            <a:ext cx="620704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7" name="Google Shape;4917;p32"/>
          <p:cNvSpPr/>
          <p:nvPr/>
        </p:nvSpPr>
        <p:spPr>
          <a:xfrm rot="-4574166">
            <a:off x="8478657" y="3141195"/>
            <a:ext cx="765378" cy="241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Прямоугольник 3"/>
          <p:cNvSpPr/>
          <p:nvPr/>
        </p:nvSpPr>
        <p:spPr>
          <a:xfrm rot="20925364">
            <a:off x="6502651" y="3808564"/>
            <a:ext cx="2633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dk1"/>
                </a:solidFill>
                <a:latin typeface="Caveat"/>
                <a:ea typeface="Caveat"/>
                <a:cs typeface="Caveat"/>
              </a:rPr>
              <a:t>Зам. директора по НМР МБОУ лицей №2 </a:t>
            </a:r>
            <a:r>
              <a:rPr lang="ru-RU" sz="1800" b="1" dirty="0" err="1">
                <a:solidFill>
                  <a:schemeClr val="dk1"/>
                </a:solidFill>
                <a:latin typeface="Caveat"/>
                <a:ea typeface="Caveat"/>
                <a:cs typeface="Caveat"/>
              </a:rPr>
              <a:t>г.Дюртюли</a:t>
            </a:r>
            <a:r>
              <a:rPr lang="ru-RU" sz="1800" b="1" dirty="0">
                <a:solidFill>
                  <a:schemeClr val="dk1"/>
                </a:solidFill>
                <a:latin typeface="Caveat"/>
                <a:ea typeface="Caveat"/>
                <a:cs typeface="Caveat"/>
              </a:rPr>
              <a:t> учитель математики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0" name="Google Shape;5650;p35"/>
          <p:cNvSpPr txBox="1">
            <a:spLocks noGrp="1"/>
          </p:cNvSpPr>
          <p:nvPr>
            <p:ph type="title"/>
          </p:nvPr>
        </p:nvSpPr>
        <p:spPr>
          <a:xfrm>
            <a:off x="722375" y="180109"/>
            <a:ext cx="7699200" cy="93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Три части, для которых нужно найти идею </a:t>
            </a:r>
            <a:br>
              <a:rPr lang="ru-RU" dirty="0" smtClean="0"/>
            </a:br>
            <a:r>
              <a:rPr lang="ru-RU" dirty="0" smtClean="0"/>
              <a:t>для сюжетного мастер-класса</a:t>
            </a:r>
            <a:endParaRPr dirty="0"/>
          </a:p>
        </p:txBody>
      </p:sp>
      <p:sp>
        <p:nvSpPr>
          <p:cNvPr id="5651" name="Google Shape;5651;p35"/>
          <p:cNvSpPr txBox="1">
            <a:spLocks noGrp="1"/>
          </p:cNvSpPr>
          <p:nvPr>
            <p:ph type="subTitle" idx="1"/>
          </p:nvPr>
        </p:nvSpPr>
        <p:spPr>
          <a:xfrm>
            <a:off x="752126" y="3601631"/>
            <a:ext cx="23772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1) </a:t>
            </a:r>
            <a:r>
              <a:rPr lang="ru-RU" dirty="0" err="1"/>
              <a:t>Сторителлинг</a:t>
            </a:r>
            <a:r>
              <a:rPr lang="ru-RU" dirty="0"/>
              <a:t> из жизни учеников и учителей – в чем проблема? </a:t>
            </a:r>
            <a:endParaRPr dirty="0"/>
          </a:p>
        </p:txBody>
      </p:sp>
      <p:sp>
        <p:nvSpPr>
          <p:cNvPr id="5652" name="Google Shape;5652;p35"/>
          <p:cNvSpPr txBox="1">
            <a:spLocks noGrp="1"/>
          </p:cNvSpPr>
          <p:nvPr>
            <p:ph type="subTitle" idx="2"/>
          </p:nvPr>
        </p:nvSpPr>
        <p:spPr>
          <a:xfrm>
            <a:off x="3129326" y="3601631"/>
            <a:ext cx="277271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2) Показ приёмов, которые помогают решить проблему </a:t>
            </a:r>
            <a:r>
              <a:rPr lang="ru-RU" dirty="0" smtClean="0"/>
              <a:t>:</a:t>
            </a:r>
            <a:endParaRPr lang="ru-RU" dirty="0"/>
          </a:p>
          <a:p>
            <a:pPr marL="0" lvl="0" indent="0"/>
            <a:r>
              <a:rPr lang="ru-RU" dirty="0" smtClean="0"/>
              <a:t>Работа </a:t>
            </a:r>
            <a:r>
              <a:rPr lang="ru-RU" dirty="0"/>
              <a:t>с залом – задание на эмоции и донесение смыслов и ценностей опыта </a:t>
            </a:r>
          </a:p>
          <a:p>
            <a:pPr marL="0" lvl="0" indent="0"/>
            <a:r>
              <a:rPr lang="ru-RU" dirty="0"/>
              <a:t>Работа с фокус-группой – сложное задание КУЛЬМИНАЦИЯ</a:t>
            </a:r>
            <a:endParaRPr dirty="0"/>
          </a:p>
        </p:txBody>
      </p:sp>
      <p:sp>
        <p:nvSpPr>
          <p:cNvPr id="5653" name="Google Shape;5653;p35"/>
          <p:cNvSpPr txBox="1">
            <a:spLocks noGrp="1"/>
          </p:cNvSpPr>
          <p:nvPr>
            <p:ph type="subTitle" idx="3"/>
          </p:nvPr>
        </p:nvSpPr>
        <p:spPr>
          <a:xfrm>
            <a:off x="6074162" y="3601631"/>
            <a:ext cx="23772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Выводы и результаты. </a:t>
            </a:r>
            <a:endParaRPr dirty="0"/>
          </a:p>
        </p:txBody>
      </p:sp>
      <p:sp>
        <p:nvSpPr>
          <p:cNvPr id="5654" name="Google Shape;5654;p35"/>
          <p:cNvSpPr txBox="1">
            <a:spLocks noGrp="1"/>
          </p:cNvSpPr>
          <p:nvPr>
            <p:ph type="subTitle" idx="4"/>
          </p:nvPr>
        </p:nvSpPr>
        <p:spPr>
          <a:xfrm>
            <a:off x="752126" y="2965773"/>
            <a:ext cx="23772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/>
              <a:t>ВСТУПЛЕНИЕ / </a:t>
            </a:r>
            <a:r>
              <a:rPr lang="ru-RU" dirty="0" smtClean="0"/>
              <a:t>пролог</a:t>
            </a:r>
            <a:endParaRPr lang="ru-RU" dirty="0"/>
          </a:p>
        </p:txBody>
      </p:sp>
      <p:sp>
        <p:nvSpPr>
          <p:cNvPr id="5655" name="Google Shape;5655;p35"/>
          <p:cNvSpPr txBox="1">
            <a:spLocks noGrp="1"/>
          </p:cNvSpPr>
          <p:nvPr>
            <p:ph type="subTitle" idx="5"/>
          </p:nvPr>
        </p:nvSpPr>
        <p:spPr>
          <a:xfrm>
            <a:off x="3413119" y="2965773"/>
            <a:ext cx="23772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/>
              <a:t>ОСНОВНОЕ ДЕЙСТВО</a:t>
            </a:r>
            <a:endParaRPr dirty="0"/>
          </a:p>
        </p:txBody>
      </p:sp>
      <p:sp>
        <p:nvSpPr>
          <p:cNvPr id="5656" name="Google Shape;5656;p35"/>
          <p:cNvSpPr txBox="1">
            <a:spLocks noGrp="1"/>
          </p:cNvSpPr>
          <p:nvPr>
            <p:ph type="subTitle" idx="6"/>
          </p:nvPr>
        </p:nvSpPr>
        <p:spPr>
          <a:xfrm>
            <a:off x="6074162" y="2965773"/>
            <a:ext cx="23772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/>
              <a:t>ЗАКЛЮЧЕНИЕ / </a:t>
            </a:r>
            <a:r>
              <a:rPr lang="ru-RU" dirty="0" smtClean="0"/>
              <a:t>ЭПИЛОГ</a:t>
            </a:r>
            <a:endParaRPr lang="ru-RU" dirty="0"/>
          </a:p>
        </p:txBody>
      </p:sp>
      <p:sp>
        <p:nvSpPr>
          <p:cNvPr id="5657" name="Google Shape;5657;p35"/>
          <p:cNvSpPr/>
          <p:nvPr/>
        </p:nvSpPr>
        <p:spPr>
          <a:xfrm>
            <a:off x="1643525" y="1745309"/>
            <a:ext cx="534900" cy="534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8" name="Google Shape;5658;p35"/>
          <p:cNvSpPr/>
          <p:nvPr/>
        </p:nvSpPr>
        <p:spPr>
          <a:xfrm>
            <a:off x="4304518" y="1745309"/>
            <a:ext cx="534900" cy="534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9" name="Google Shape;5659;p35"/>
          <p:cNvSpPr/>
          <p:nvPr/>
        </p:nvSpPr>
        <p:spPr>
          <a:xfrm>
            <a:off x="6965561" y="1745309"/>
            <a:ext cx="534900" cy="534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0" name="Google Shape;5660;p35"/>
          <p:cNvGrpSpPr/>
          <p:nvPr/>
        </p:nvGrpSpPr>
        <p:grpSpPr>
          <a:xfrm>
            <a:off x="7054045" y="1841420"/>
            <a:ext cx="357933" cy="342676"/>
            <a:chOff x="3943638" y="3815072"/>
            <a:chExt cx="357933" cy="342676"/>
          </a:xfrm>
        </p:grpSpPr>
        <p:sp>
          <p:nvSpPr>
            <p:cNvPr id="5661" name="Google Shape;5661;p35"/>
            <p:cNvSpPr/>
            <p:nvPr/>
          </p:nvSpPr>
          <p:spPr>
            <a:xfrm>
              <a:off x="4136918" y="3996389"/>
              <a:ext cx="87215" cy="87514"/>
            </a:xfrm>
            <a:custGeom>
              <a:avLst/>
              <a:gdLst/>
              <a:ahLst/>
              <a:cxnLst/>
              <a:rect l="l" t="t" r="r" b="b"/>
              <a:pathLst>
                <a:path w="5825" h="5845" extrusionOk="0">
                  <a:moveTo>
                    <a:pt x="1073" y="0"/>
                  </a:moveTo>
                  <a:lnTo>
                    <a:pt x="1" y="1072"/>
                  </a:lnTo>
                  <a:lnTo>
                    <a:pt x="4752" y="5845"/>
                  </a:lnTo>
                  <a:lnTo>
                    <a:pt x="5824" y="4752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35"/>
            <p:cNvSpPr/>
            <p:nvPr/>
          </p:nvSpPr>
          <p:spPr>
            <a:xfrm>
              <a:off x="4173750" y="4034240"/>
              <a:ext cx="127820" cy="123508"/>
            </a:xfrm>
            <a:custGeom>
              <a:avLst/>
              <a:gdLst/>
              <a:ahLst/>
              <a:cxnLst/>
              <a:rect l="l" t="t" r="r" b="b"/>
              <a:pathLst>
                <a:path w="8537" h="8249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61"/>
                  </a:cubicBezTo>
                  <a:lnTo>
                    <a:pt x="4983" y="7606"/>
                  </a:lnTo>
                  <a:cubicBezTo>
                    <a:pt x="5355" y="8032"/>
                    <a:pt x="5874" y="8248"/>
                    <a:pt x="6396" y="8248"/>
                  </a:cubicBezTo>
                  <a:cubicBezTo>
                    <a:pt x="6879" y="8248"/>
                    <a:pt x="7364" y="8064"/>
                    <a:pt x="7737" y="7690"/>
                  </a:cubicBezTo>
                  <a:lnTo>
                    <a:pt x="7758" y="7690"/>
                  </a:lnTo>
                  <a:cubicBezTo>
                    <a:pt x="8536" y="6912"/>
                    <a:pt x="8494" y="5651"/>
                    <a:pt x="7653" y="4936"/>
                  </a:cubicBez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35"/>
            <p:cNvSpPr/>
            <p:nvPr/>
          </p:nvSpPr>
          <p:spPr>
            <a:xfrm>
              <a:off x="4173750" y="4042969"/>
              <a:ext cx="122460" cy="114779"/>
            </a:xfrm>
            <a:custGeom>
              <a:avLst/>
              <a:gdLst/>
              <a:ahLst/>
              <a:cxnLst/>
              <a:rect l="l" t="t" r="r" b="b"/>
              <a:pathLst>
                <a:path w="8179" h="7666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4983" y="7023"/>
                  </a:lnTo>
                  <a:cubicBezTo>
                    <a:pt x="5366" y="7449"/>
                    <a:pt x="5884" y="7665"/>
                    <a:pt x="6404" y="7665"/>
                  </a:cubicBezTo>
                  <a:cubicBezTo>
                    <a:pt x="6883" y="7665"/>
                    <a:pt x="7364" y="7481"/>
                    <a:pt x="7737" y="7107"/>
                  </a:cubicBezTo>
                  <a:cubicBezTo>
                    <a:pt x="7927" y="6918"/>
                    <a:pt x="8095" y="6666"/>
                    <a:pt x="8179" y="6413"/>
                  </a:cubicBezTo>
                  <a:lnTo>
                    <a:pt x="8179" y="6413"/>
                  </a:lnTo>
                  <a:cubicBezTo>
                    <a:pt x="7964" y="6493"/>
                    <a:pt x="7742" y="6532"/>
                    <a:pt x="7523" y="6532"/>
                  </a:cubicBezTo>
                  <a:cubicBezTo>
                    <a:pt x="6991" y="6532"/>
                    <a:pt x="6476" y="6304"/>
                    <a:pt x="6118" y="5888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35"/>
            <p:cNvSpPr/>
            <p:nvPr/>
          </p:nvSpPr>
          <p:spPr>
            <a:xfrm>
              <a:off x="3943638" y="3815072"/>
              <a:ext cx="268846" cy="245235"/>
            </a:xfrm>
            <a:custGeom>
              <a:avLst/>
              <a:gdLst/>
              <a:ahLst/>
              <a:cxnLst/>
              <a:rect l="l" t="t" r="r" b="b"/>
              <a:pathLst>
                <a:path w="17956" h="16379" extrusionOk="0">
                  <a:moveTo>
                    <a:pt x="8978" y="0"/>
                  </a:moveTo>
                  <a:cubicBezTo>
                    <a:pt x="6886" y="0"/>
                    <a:pt x="4794" y="799"/>
                    <a:pt x="3196" y="2397"/>
                  </a:cubicBezTo>
                  <a:cubicBezTo>
                    <a:pt x="1" y="5593"/>
                    <a:pt x="1" y="10786"/>
                    <a:pt x="3196" y="13981"/>
                  </a:cubicBezTo>
                  <a:cubicBezTo>
                    <a:pt x="4794" y="15579"/>
                    <a:pt x="6886" y="16378"/>
                    <a:pt x="8978" y="16378"/>
                  </a:cubicBezTo>
                  <a:cubicBezTo>
                    <a:pt x="11070" y="16378"/>
                    <a:pt x="13162" y="15579"/>
                    <a:pt x="14760" y="13981"/>
                  </a:cubicBezTo>
                  <a:cubicBezTo>
                    <a:pt x="17955" y="10786"/>
                    <a:pt x="17955" y="5593"/>
                    <a:pt x="14760" y="2397"/>
                  </a:cubicBezTo>
                  <a:cubicBezTo>
                    <a:pt x="13162" y="799"/>
                    <a:pt x="11070" y="0"/>
                    <a:pt x="8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35"/>
            <p:cNvSpPr/>
            <p:nvPr/>
          </p:nvSpPr>
          <p:spPr>
            <a:xfrm>
              <a:off x="3974795" y="3843715"/>
              <a:ext cx="206516" cy="187860"/>
            </a:xfrm>
            <a:custGeom>
              <a:avLst/>
              <a:gdLst/>
              <a:ahLst/>
              <a:cxnLst/>
              <a:rect l="l" t="t" r="r" b="b"/>
              <a:pathLst>
                <a:path w="13793" h="12547" extrusionOk="0">
                  <a:moveTo>
                    <a:pt x="6897" y="0"/>
                  </a:moveTo>
                  <a:cubicBezTo>
                    <a:pt x="5294" y="0"/>
                    <a:pt x="3691" y="610"/>
                    <a:pt x="2461" y="1829"/>
                  </a:cubicBezTo>
                  <a:cubicBezTo>
                    <a:pt x="1" y="4289"/>
                    <a:pt x="1" y="8263"/>
                    <a:pt x="2461" y="10702"/>
                  </a:cubicBezTo>
                  <a:cubicBezTo>
                    <a:pt x="3691" y="11932"/>
                    <a:pt x="5294" y="12547"/>
                    <a:pt x="6897" y="12547"/>
                  </a:cubicBezTo>
                  <a:cubicBezTo>
                    <a:pt x="8500" y="12547"/>
                    <a:pt x="10103" y="11932"/>
                    <a:pt x="11333" y="10702"/>
                  </a:cubicBezTo>
                  <a:cubicBezTo>
                    <a:pt x="13793" y="8263"/>
                    <a:pt x="13793" y="4289"/>
                    <a:pt x="11333" y="1829"/>
                  </a:cubicBezTo>
                  <a:cubicBezTo>
                    <a:pt x="10103" y="610"/>
                    <a:pt x="8500" y="0"/>
                    <a:pt x="68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35"/>
            <p:cNvSpPr/>
            <p:nvPr/>
          </p:nvSpPr>
          <p:spPr>
            <a:xfrm>
              <a:off x="3973538" y="3863538"/>
              <a:ext cx="178817" cy="167857"/>
            </a:xfrm>
            <a:custGeom>
              <a:avLst/>
              <a:gdLst/>
              <a:ahLst/>
              <a:cxnLst/>
              <a:rect l="l" t="t" r="r" b="b"/>
              <a:pathLst>
                <a:path w="11943" h="11211" extrusionOk="0">
                  <a:moveTo>
                    <a:pt x="3134" y="1"/>
                  </a:moveTo>
                  <a:cubicBezTo>
                    <a:pt x="2923" y="148"/>
                    <a:pt x="2734" y="337"/>
                    <a:pt x="2545" y="527"/>
                  </a:cubicBezTo>
                  <a:cubicBezTo>
                    <a:pt x="1" y="3070"/>
                    <a:pt x="148" y="7254"/>
                    <a:pt x="2860" y="9651"/>
                  </a:cubicBezTo>
                  <a:cubicBezTo>
                    <a:pt x="4056" y="10699"/>
                    <a:pt x="5530" y="11211"/>
                    <a:pt x="6995" y="11211"/>
                  </a:cubicBezTo>
                  <a:cubicBezTo>
                    <a:pt x="8853" y="11211"/>
                    <a:pt x="10697" y="10388"/>
                    <a:pt x="11943" y="8789"/>
                  </a:cubicBezTo>
                  <a:lnTo>
                    <a:pt x="11943" y="8789"/>
                  </a:lnTo>
                  <a:cubicBezTo>
                    <a:pt x="10805" y="9668"/>
                    <a:pt x="9455" y="10100"/>
                    <a:pt x="8111" y="10100"/>
                  </a:cubicBezTo>
                  <a:cubicBezTo>
                    <a:pt x="6499" y="10100"/>
                    <a:pt x="4896" y="9479"/>
                    <a:pt x="3680" y="8263"/>
                  </a:cubicBezTo>
                  <a:cubicBezTo>
                    <a:pt x="1452" y="6035"/>
                    <a:pt x="1220" y="2482"/>
                    <a:pt x="3134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35"/>
            <p:cNvSpPr/>
            <p:nvPr/>
          </p:nvSpPr>
          <p:spPr>
            <a:xfrm>
              <a:off x="4028008" y="3869842"/>
              <a:ext cx="102202" cy="29017"/>
            </a:xfrm>
            <a:custGeom>
              <a:avLst/>
              <a:gdLst/>
              <a:ahLst/>
              <a:cxnLst/>
              <a:rect l="l" t="t" r="r" b="b"/>
              <a:pathLst>
                <a:path w="6826" h="1938" extrusionOk="0">
                  <a:moveTo>
                    <a:pt x="3332" y="0"/>
                  </a:moveTo>
                  <a:cubicBezTo>
                    <a:pt x="2171" y="0"/>
                    <a:pt x="1009" y="442"/>
                    <a:pt x="126" y="1325"/>
                  </a:cubicBezTo>
                  <a:cubicBezTo>
                    <a:pt x="0" y="1451"/>
                    <a:pt x="0" y="1661"/>
                    <a:pt x="126" y="1808"/>
                  </a:cubicBezTo>
                  <a:cubicBezTo>
                    <a:pt x="189" y="1872"/>
                    <a:pt x="273" y="1903"/>
                    <a:pt x="360" y="1903"/>
                  </a:cubicBezTo>
                  <a:cubicBezTo>
                    <a:pt x="447" y="1903"/>
                    <a:pt x="536" y="1872"/>
                    <a:pt x="610" y="1808"/>
                  </a:cubicBezTo>
                  <a:cubicBezTo>
                    <a:pt x="1356" y="1052"/>
                    <a:pt x="2344" y="673"/>
                    <a:pt x="3332" y="673"/>
                  </a:cubicBezTo>
                  <a:cubicBezTo>
                    <a:pt x="4321" y="673"/>
                    <a:pt x="5309" y="1052"/>
                    <a:pt x="6055" y="1808"/>
                  </a:cubicBezTo>
                  <a:cubicBezTo>
                    <a:pt x="6131" y="1900"/>
                    <a:pt x="6220" y="1937"/>
                    <a:pt x="6307" y="1937"/>
                  </a:cubicBezTo>
                  <a:cubicBezTo>
                    <a:pt x="6580" y="1937"/>
                    <a:pt x="6826" y="1564"/>
                    <a:pt x="6539" y="1325"/>
                  </a:cubicBezTo>
                  <a:cubicBezTo>
                    <a:pt x="5656" y="442"/>
                    <a:pt x="4494" y="0"/>
                    <a:pt x="33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35"/>
            <p:cNvSpPr/>
            <p:nvPr/>
          </p:nvSpPr>
          <p:spPr>
            <a:xfrm>
              <a:off x="4173750" y="4034240"/>
              <a:ext cx="51640" cy="50936"/>
            </a:xfrm>
            <a:custGeom>
              <a:avLst/>
              <a:gdLst/>
              <a:ahLst/>
              <a:cxnLst/>
              <a:rect l="l" t="t" r="r" b="b"/>
              <a:pathLst>
                <a:path w="3449" h="3402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40"/>
                  </a:cubicBezTo>
                  <a:lnTo>
                    <a:pt x="1304" y="3401"/>
                  </a:lnTo>
                  <a:lnTo>
                    <a:pt x="3448" y="1257"/>
                  </a:ln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35"/>
            <p:cNvSpPr/>
            <p:nvPr/>
          </p:nvSpPr>
          <p:spPr>
            <a:xfrm>
              <a:off x="4173750" y="4042969"/>
              <a:ext cx="36533" cy="42207"/>
            </a:xfrm>
            <a:custGeom>
              <a:avLst/>
              <a:gdLst/>
              <a:ahLst/>
              <a:cxnLst/>
              <a:rect l="l" t="t" r="r" b="b"/>
              <a:pathLst>
                <a:path w="2440" h="2819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1304" y="2818"/>
                  </a:lnTo>
                  <a:lnTo>
                    <a:pt x="2439" y="1662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0" name="Google Shape;5670;p35"/>
          <p:cNvGrpSpPr/>
          <p:nvPr/>
        </p:nvGrpSpPr>
        <p:grpSpPr>
          <a:xfrm>
            <a:off x="1719581" y="1846970"/>
            <a:ext cx="382787" cy="331566"/>
            <a:chOff x="2163842" y="1506972"/>
            <a:chExt cx="382787" cy="331566"/>
          </a:xfrm>
        </p:grpSpPr>
        <p:sp>
          <p:nvSpPr>
            <p:cNvPr id="5671" name="Google Shape;5671;p35"/>
            <p:cNvSpPr/>
            <p:nvPr/>
          </p:nvSpPr>
          <p:spPr>
            <a:xfrm>
              <a:off x="2247253" y="1506972"/>
              <a:ext cx="214152" cy="101768"/>
            </a:xfrm>
            <a:custGeom>
              <a:avLst/>
              <a:gdLst/>
              <a:ahLst/>
              <a:cxnLst/>
              <a:rect l="l" t="t" r="r" b="b"/>
              <a:pathLst>
                <a:path w="14303" h="6797" extrusionOk="0">
                  <a:moveTo>
                    <a:pt x="7214" y="0"/>
                  </a:moveTo>
                  <a:cubicBezTo>
                    <a:pt x="6739" y="0"/>
                    <a:pt x="6266" y="184"/>
                    <a:pt x="5908" y="552"/>
                  </a:cubicBezTo>
                  <a:lnTo>
                    <a:pt x="253" y="6123"/>
                  </a:lnTo>
                  <a:cubicBezTo>
                    <a:pt x="1" y="6376"/>
                    <a:pt x="169" y="6775"/>
                    <a:pt x="505" y="6796"/>
                  </a:cubicBezTo>
                  <a:cubicBezTo>
                    <a:pt x="610" y="6796"/>
                    <a:pt x="694" y="6754"/>
                    <a:pt x="778" y="6691"/>
                  </a:cubicBezTo>
                  <a:lnTo>
                    <a:pt x="6455" y="1099"/>
                  </a:lnTo>
                  <a:cubicBezTo>
                    <a:pt x="6665" y="878"/>
                    <a:pt x="6944" y="768"/>
                    <a:pt x="7222" y="768"/>
                  </a:cubicBezTo>
                  <a:cubicBezTo>
                    <a:pt x="7501" y="768"/>
                    <a:pt x="7780" y="878"/>
                    <a:pt x="7990" y="1099"/>
                  </a:cubicBezTo>
                  <a:lnTo>
                    <a:pt x="13456" y="6460"/>
                  </a:lnTo>
                  <a:cubicBezTo>
                    <a:pt x="13541" y="6554"/>
                    <a:pt x="13638" y="6594"/>
                    <a:pt x="13732" y="6594"/>
                  </a:cubicBezTo>
                  <a:cubicBezTo>
                    <a:pt x="14036" y="6594"/>
                    <a:pt x="14303" y="6186"/>
                    <a:pt x="13982" y="5913"/>
                  </a:cubicBezTo>
                  <a:lnTo>
                    <a:pt x="8536" y="552"/>
                  </a:lnTo>
                  <a:cubicBezTo>
                    <a:pt x="8168" y="184"/>
                    <a:pt x="7690" y="0"/>
                    <a:pt x="7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35"/>
            <p:cNvSpPr/>
            <p:nvPr/>
          </p:nvSpPr>
          <p:spPr>
            <a:xfrm>
              <a:off x="2163842" y="1812081"/>
              <a:ext cx="382787" cy="26456"/>
            </a:xfrm>
            <a:custGeom>
              <a:avLst/>
              <a:gdLst/>
              <a:ahLst/>
              <a:cxnLst/>
              <a:rect l="l" t="t" r="r" b="b"/>
              <a:pathLst>
                <a:path w="25566" h="1767" extrusionOk="0">
                  <a:moveTo>
                    <a:pt x="484" y="0"/>
                  </a:moveTo>
                  <a:cubicBezTo>
                    <a:pt x="231" y="0"/>
                    <a:pt x="21" y="210"/>
                    <a:pt x="21" y="463"/>
                  </a:cubicBezTo>
                  <a:lnTo>
                    <a:pt x="21" y="1304"/>
                  </a:lnTo>
                  <a:cubicBezTo>
                    <a:pt x="0" y="1556"/>
                    <a:pt x="210" y="1766"/>
                    <a:pt x="484" y="1766"/>
                  </a:cubicBezTo>
                  <a:lnTo>
                    <a:pt x="25103" y="1766"/>
                  </a:lnTo>
                  <a:cubicBezTo>
                    <a:pt x="25355" y="1766"/>
                    <a:pt x="25566" y="1556"/>
                    <a:pt x="25566" y="1304"/>
                  </a:cubicBezTo>
                  <a:lnTo>
                    <a:pt x="25566" y="463"/>
                  </a:lnTo>
                  <a:cubicBezTo>
                    <a:pt x="25566" y="210"/>
                    <a:pt x="25355" y="0"/>
                    <a:pt x="25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35"/>
            <p:cNvSpPr/>
            <p:nvPr/>
          </p:nvSpPr>
          <p:spPr>
            <a:xfrm>
              <a:off x="2178634" y="1592030"/>
              <a:ext cx="353201" cy="220066"/>
            </a:xfrm>
            <a:custGeom>
              <a:avLst/>
              <a:gdLst/>
              <a:ahLst/>
              <a:cxnLst/>
              <a:rect l="l" t="t" r="r" b="b"/>
              <a:pathLst>
                <a:path w="23590" h="14698" extrusionOk="0">
                  <a:moveTo>
                    <a:pt x="463" y="1"/>
                  </a:moveTo>
                  <a:cubicBezTo>
                    <a:pt x="210" y="1"/>
                    <a:pt x="0" y="211"/>
                    <a:pt x="0" y="464"/>
                  </a:cubicBezTo>
                  <a:lnTo>
                    <a:pt x="0" y="14234"/>
                  </a:lnTo>
                  <a:cubicBezTo>
                    <a:pt x="0" y="14487"/>
                    <a:pt x="210" y="14697"/>
                    <a:pt x="463" y="14697"/>
                  </a:cubicBezTo>
                  <a:lnTo>
                    <a:pt x="23127" y="14697"/>
                  </a:lnTo>
                  <a:cubicBezTo>
                    <a:pt x="23379" y="14697"/>
                    <a:pt x="23590" y="14487"/>
                    <a:pt x="23590" y="14234"/>
                  </a:cubicBezTo>
                  <a:lnTo>
                    <a:pt x="23590" y="464"/>
                  </a:lnTo>
                  <a:cubicBezTo>
                    <a:pt x="23590" y="211"/>
                    <a:pt x="23379" y="1"/>
                    <a:pt x="23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35"/>
            <p:cNvSpPr/>
            <p:nvPr/>
          </p:nvSpPr>
          <p:spPr>
            <a:xfrm>
              <a:off x="2178634" y="1592030"/>
              <a:ext cx="353201" cy="220066"/>
            </a:xfrm>
            <a:custGeom>
              <a:avLst/>
              <a:gdLst/>
              <a:ahLst/>
              <a:cxnLst/>
              <a:rect l="l" t="t" r="r" b="b"/>
              <a:pathLst>
                <a:path w="23590" h="14698" extrusionOk="0">
                  <a:moveTo>
                    <a:pt x="21992" y="1"/>
                  </a:moveTo>
                  <a:lnTo>
                    <a:pt x="21992" y="12510"/>
                  </a:lnTo>
                  <a:cubicBezTo>
                    <a:pt x="21992" y="12784"/>
                    <a:pt x="21781" y="12994"/>
                    <a:pt x="21529" y="12994"/>
                  </a:cubicBezTo>
                  <a:lnTo>
                    <a:pt x="0" y="12994"/>
                  </a:lnTo>
                  <a:lnTo>
                    <a:pt x="0" y="14234"/>
                  </a:lnTo>
                  <a:cubicBezTo>
                    <a:pt x="0" y="14487"/>
                    <a:pt x="210" y="14697"/>
                    <a:pt x="463" y="14697"/>
                  </a:cubicBezTo>
                  <a:lnTo>
                    <a:pt x="23127" y="14697"/>
                  </a:lnTo>
                  <a:cubicBezTo>
                    <a:pt x="23379" y="14697"/>
                    <a:pt x="23590" y="14487"/>
                    <a:pt x="23590" y="14234"/>
                  </a:cubicBezTo>
                  <a:lnTo>
                    <a:pt x="23590" y="464"/>
                  </a:lnTo>
                  <a:cubicBezTo>
                    <a:pt x="23590" y="211"/>
                    <a:pt x="23379" y="1"/>
                    <a:pt x="23127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35"/>
            <p:cNvSpPr/>
            <p:nvPr/>
          </p:nvSpPr>
          <p:spPr>
            <a:xfrm>
              <a:off x="2201602" y="1615013"/>
              <a:ext cx="307251" cy="174100"/>
            </a:xfrm>
            <a:custGeom>
              <a:avLst/>
              <a:gdLst/>
              <a:ahLst/>
              <a:cxnLst/>
              <a:rect l="l" t="t" r="r" b="b"/>
              <a:pathLst>
                <a:path w="20521" h="11628" extrusionOk="0">
                  <a:moveTo>
                    <a:pt x="569" y="1"/>
                  </a:moveTo>
                  <a:cubicBezTo>
                    <a:pt x="253" y="1"/>
                    <a:pt x="1" y="253"/>
                    <a:pt x="22" y="568"/>
                  </a:cubicBezTo>
                  <a:lnTo>
                    <a:pt x="22" y="11060"/>
                  </a:lnTo>
                  <a:cubicBezTo>
                    <a:pt x="22" y="11375"/>
                    <a:pt x="253" y="11627"/>
                    <a:pt x="569" y="11627"/>
                  </a:cubicBezTo>
                  <a:lnTo>
                    <a:pt x="19953" y="11627"/>
                  </a:lnTo>
                  <a:cubicBezTo>
                    <a:pt x="20268" y="11627"/>
                    <a:pt x="20521" y="11375"/>
                    <a:pt x="20521" y="11060"/>
                  </a:cubicBezTo>
                  <a:lnTo>
                    <a:pt x="20521" y="568"/>
                  </a:lnTo>
                  <a:cubicBezTo>
                    <a:pt x="20521" y="253"/>
                    <a:pt x="20268" y="1"/>
                    <a:pt x="19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35"/>
            <p:cNvSpPr/>
            <p:nvPr/>
          </p:nvSpPr>
          <p:spPr>
            <a:xfrm>
              <a:off x="2201932" y="1615013"/>
              <a:ext cx="306921" cy="173786"/>
            </a:xfrm>
            <a:custGeom>
              <a:avLst/>
              <a:gdLst/>
              <a:ahLst/>
              <a:cxnLst/>
              <a:rect l="l" t="t" r="r" b="b"/>
              <a:pathLst>
                <a:path w="20499" h="11607" extrusionOk="0">
                  <a:moveTo>
                    <a:pt x="19153" y="1"/>
                  </a:moveTo>
                  <a:lnTo>
                    <a:pt x="19153" y="8810"/>
                  </a:lnTo>
                  <a:cubicBezTo>
                    <a:pt x="19153" y="9609"/>
                    <a:pt x="18501" y="10261"/>
                    <a:pt x="17702" y="10261"/>
                  </a:cubicBezTo>
                  <a:lnTo>
                    <a:pt x="0" y="10261"/>
                  </a:lnTo>
                  <a:lnTo>
                    <a:pt x="0" y="11060"/>
                  </a:lnTo>
                  <a:cubicBezTo>
                    <a:pt x="0" y="11354"/>
                    <a:pt x="231" y="11606"/>
                    <a:pt x="547" y="11606"/>
                  </a:cubicBezTo>
                  <a:lnTo>
                    <a:pt x="19931" y="11606"/>
                  </a:lnTo>
                  <a:cubicBezTo>
                    <a:pt x="20246" y="11606"/>
                    <a:pt x="20499" y="11354"/>
                    <a:pt x="20499" y="11060"/>
                  </a:cubicBezTo>
                  <a:lnTo>
                    <a:pt x="20499" y="568"/>
                  </a:lnTo>
                  <a:cubicBezTo>
                    <a:pt x="20499" y="253"/>
                    <a:pt x="20246" y="1"/>
                    <a:pt x="19931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35"/>
            <p:cNvSpPr/>
            <p:nvPr/>
          </p:nvSpPr>
          <p:spPr>
            <a:xfrm>
              <a:off x="2254500" y="1777450"/>
              <a:ext cx="76824" cy="34646"/>
            </a:xfrm>
            <a:custGeom>
              <a:avLst/>
              <a:gdLst/>
              <a:ahLst/>
              <a:cxnLst/>
              <a:rect l="l" t="t" r="r" b="b"/>
              <a:pathLst>
                <a:path w="5131" h="2314" extrusionOk="0">
                  <a:moveTo>
                    <a:pt x="946" y="0"/>
                  </a:moveTo>
                  <a:cubicBezTo>
                    <a:pt x="421" y="0"/>
                    <a:pt x="0" y="421"/>
                    <a:pt x="0" y="946"/>
                  </a:cubicBezTo>
                  <a:lnTo>
                    <a:pt x="0" y="2313"/>
                  </a:lnTo>
                  <a:lnTo>
                    <a:pt x="5130" y="2313"/>
                  </a:lnTo>
                  <a:lnTo>
                    <a:pt x="5130" y="946"/>
                  </a:lnTo>
                  <a:cubicBezTo>
                    <a:pt x="5130" y="421"/>
                    <a:pt x="4710" y="0"/>
                    <a:pt x="4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35"/>
            <p:cNvSpPr/>
            <p:nvPr/>
          </p:nvSpPr>
          <p:spPr>
            <a:xfrm>
              <a:off x="2300765" y="1777450"/>
              <a:ext cx="30873" cy="34646"/>
            </a:xfrm>
            <a:custGeom>
              <a:avLst/>
              <a:gdLst/>
              <a:ahLst/>
              <a:cxnLst/>
              <a:rect l="l" t="t" r="r" b="b"/>
              <a:pathLst>
                <a:path w="2062" h="2314" extrusionOk="0">
                  <a:moveTo>
                    <a:pt x="1" y="0"/>
                  </a:moveTo>
                  <a:cubicBezTo>
                    <a:pt x="316" y="211"/>
                    <a:pt x="505" y="568"/>
                    <a:pt x="505" y="946"/>
                  </a:cubicBezTo>
                  <a:lnTo>
                    <a:pt x="505" y="2313"/>
                  </a:lnTo>
                  <a:lnTo>
                    <a:pt x="2061" y="2313"/>
                  </a:lnTo>
                  <a:lnTo>
                    <a:pt x="2061" y="946"/>
                  </a:lnTo>
                  <a:cubicBezTo>
                    <a:pt x="2061" y="421"/>
                    <a:pt x="1620" y="0"/>
                    <a:pt x="1094" y="0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9" name="Google Shape;5679;p35"/>
          <p:cNvGrpSpPr/>
          <p:nvPr/>
        </p:nvGrpSpPr>
        <p:grpSpPr>
          <a:xfrm>
            <a:off x="4368611" y="1820885"/>
            <a:ext cx="406713" cy="383745"/>
            <a:chOff x="849601" y="1952074"/>
            <a:chExt cx="406713" cy="383745"/>
          </a:xfrm>
        </p:grpSpPr>
        <p:sp>
          <p:nvSpPr>
            <p:cNvPr id="5680" name="Google Shape;5680;p35"/>
            <p:cNvSpPr/>
            <p:nvPr/>
          </p:nvSpPr>
          <p:spPr>
            <a:xfrm>
              <a:off x="849601" y="2240819"/>
              <a:ext cx="130650" cy="95001"/>
            </a:xfrm>
            <a:custGeom>
              <a:avLst/>
              <a:gdLst/>
              <a:ahLst/>
              <a:cxnLst/>
              <a:rect l="l" t="t" r="r" b="b"/>
              <a:pathLst>
                <a:path w="8726" h="6345" extrusionOk="0">
                  <a:moveTo>
                    <a:pt x="4142" y="0"/>
                  </a:moveTo>
                  <a:lnTo>
                    <a:pt x="358" y="3785"/>
                  </a:lnTo>
                  <a:cubicBezTo>
                    <a:pt x="1" y="4142"/>
                    <a:pt x="127" y="4752"/>
                    <a:pt x="610" y="4941"/>
                  </a:cubicBezTo>
                  <a:lnTo>
                    <a:pt x="1746" y="5340"/>
                  </a:lnTo>
                  <a:lnTo>
                    <a:pt x="4374" y="6308"/>
                  </a:lnTo>
                  <a:cubicBezTo>
                    <a:pt x="4447" y="6332"/>
                    <a:pt x="4524" y="6344"/>
                    <a:pt x="4602" y="6344"/>
                  </a:cubicBezTo>
                  <a:cubicBezTo>
                    <a:pt x="4789" y="6344"/>
                    <a:pt x="4975" y="6273"/>
                    <a:pt x="5109" y="6139"/>
                  </a:cubicBezTo>
                  <a:lnTo>
                    <a:pt x="8726" y="2523"/>
                  </a:lnTo>
                  <a:lnTo>
                    <a:pt x="7695" y="3532"/>
                  </a:lnTo>
                  <a:lnTo>
                    <a:pt x="6644" y="442"/>
                  </a:lnTo>
                  <a:lnTo>
                    <a:pt x="41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35"/>
            <p:cNvSpPr/>
            <p:nvPr/>
          </p:nvSpPr>
          <p:spPr>
            <a:xfrm>
              <a:off x="875728" y="2284494"/>
              <a:ext cx="75252" cy="51326"/>
            </a:xfrm>
            <a:custGeom>
              <a:avLst/>
              <a:gdLst/>
              <a:ahLst/>
              <a:cxnLst/>
              <a:rect l="l" t="t" r="r" b="b"/>
              <a:pathLst>
                <a:path w="5026" h="3428" extrusionOk="0">
                  <a:moveTo>
                    <a:pt x="2947" y="0"/>
                  </a:moveTo>
                  <a:cubicBezTo>
                    <a:pt x="2623" y="0"/>
                    <a:pt x="2303" y="121"/>
                    <a:pt x="2061" y="363"/>
                  </a:cubicBezTo>
                  <a:lnTo>
                    <a:pt x="1" y="2423"/>
                  </a:lnTo>
                  <a:lnTo>
                    <a:pt x="2629" y="3391"/>
                  </a:lnTo>
                  <a:cubicBezTo>
                    <a:pt x="2702" y="3415"/>
                    <a:pt x="2779" y="3427"/>
                    <a:pt x="2857" y="3427"/>
                  </a:cubicBezTo>
                  <a:cubicBezTo>
                    <a:pt x="3044" y="3427"/>
                    <a:pt x="3230" y="3356"/>
                    <a:pt x="3364" y="3222"/>
                  </a:cubicBezTo>
                  <a:lnTo>
                    <a:pt x="5025" y="1561"/>
                  </a:lnTo>
                  <a:lnTo>
                    <a:pt x="3848" y="363"/>
                  </a:lnTo>
                  <a:cubicBezTo>
                    <a:pt x="3596" y="121"/>
                    <a:pt x="3270" y="0"/>
                    <a:pt x="2947" y="0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35"/>
            <p:cNvSpPr/>
            <p:nvPr/>
          </p:nvSpPr>
          <p:spPr>
            <a:xfrm>
              <a:off x="890520" y="2158335"/>
              <a:ext cx="156777" cy="155519"/>
            </a:xfrm>
            <a:custGeom>
              <a:avLst/>
              <a:gdLst/>
              <a:ahLst/>
              <a:cxnLst/>
              <a:rect l="l" t="t" r="r" b="b"/>
              <a:pathLst>
                <a:path w="10471" h="10387" extrusionOk="0">
                  <a:moveTo>
                    <a:pt x="3512" y="1"/>
                  </a:moveTo>
                  <a:lnTo>
                    <a:pt x="1199" y="2314"/>
                  </a:lnTo>
                  <a:lnTo>
                    <a:pt x="337" y="3176"/>
                  </a:lnTo>
                  <a:cubicBezTo>
                    <a:pt x="1" y="3512"/>
                    <a:pt x="1" y="4080"/>
                    <a:pt x="337" y="4416"/>
                  </a:cubicBezTo>
                  <a:lnTo>
                    <a:pt x="6056" y="10135"/>
                  </a:lnTo>
                  <a:cubicBezTo>
                    <a:pt x="6224" y="10303"/>
                    <a:pt x="6450" y="10387"/>
                    <a:pt x="6676" y="10387"/>
                  </a:cubicBezTo>
                  <a:cubicBezTo>
                    <a:pt x="6902" y="10387"/>
                    <a:pt x="7128" y="10303"/>
                    <a:pt x="7296" y="10135"/>
                  </a:cubicBezTo>
                  <a:lnTo>
                    <a:pt x="8158" y="9273"/>
                  </a:lnTo>
                  <a:lnTo>
                    <a:pt x="10471" y="6960"/>
                  </a:lnTo>
                  <a:lnTo>
                    <a:pt x="3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35"/>
            <p:cNvSpPr/>
            <p:nvPr/>
          </p:nvSpPr>
          <p:spPr>
            <a:xfrm>
              <a:off x="890206" y="2158335"/>
              <a:ext cx="157091" cy="138840"/>
            </a:xfrm>
            <a:custGeom>
              <a:avLst/>
              <a:gdLst/>
              <a:ahLst/>
              <a:cxnLst/>
              <a:rect l="l" t="t" r="r" b="b"/>
              <a:pathLst>
                <a:path w="10492" h="9273" extrusionOk="0">
                  <a:moveTo>
                    <a:pt x="3533" y="1"/>
                  </a:moveTo>
                  <a:lnTo>
                    <a:pt x="358" y="3176"/>
                  </a:lnTo>
                  <a:cubicBezTo>
                    <a:pt x="1" y="3512"/>
                    <a:pt x="1" y="4059"/>
                    <a:pt x="358" y="4416"/>
                  </a:cubicBezTo>
                  <a:lnTo>
                    <a:pt x="821" y="4878"/>
                  </a:lnTo>
                  <a:lnTo>
                    <a:pt x="1472" y="4227"/>
                  </a:lnTo>
                  <a:cubicBezTo>
                    <a:pt x="1704" y="3995"/>
                    <a:pt x="2003" y="3880"/>
                    <a:pt x="2303" y="3880"/>
                  </a:cubicBezTo>
                  <a:cubicBezTo>
                    <a:pt x="2602" y="3880"/>
                    <a:pt x="2902" y="3995"/>
                    <a:pt x="3133" y="4227"/>
                  </a:cubicBezTo>
                  <a:lnTo>
                    <a:pt x="8179" y="9273"/>
                  </a:lnTo>
                  <a:lnTo>
                    <a:pt x="10492" y="6960"/>
                  </a:lnTo>
                  <a:lnTo>
                    <a:pt x="3869" y="337"/>
                  </a:lnTo>
                  <a:lnTo>
                    <a:pt x="3533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35"/>
            <p:cNvSpPr/>
            <p:nvPr/>
          </p:nvSpPr>
          <p:spPr>
            <a:xfrm>
              <a:off x="903741" y="1952074"/>
              <a:ext cx="352572" cy="349817"/>
            </a:xfrm>
            <a:custGeom>
              <a:avLst/>
              <a:gdLst/>
              <a:ahLst/>
              <a:cxnLst/>
              <a:rect l="l" t="t" r="r" b="b"/>
              <a:pathLst>
                <a:path w="23548" h="23364" extrusionOk="0">
                  <a:moveTo>
                    <a:pt x="15086" y="1"/>
                  </a:moveTo>
                  <a:cubicBezTo>
                    <a:pt x="14607" y="1"/>
                    <a:pt x="14129" y="185"/>
                    <a:pt x="13772" y="552"/>
                  </a:cubicBezTo>
                  <a:lnTo>
                    <a:pt x="1" y="14323"/>
                  </a:lnTo>
                  <a:lnTo>
                    <a:pt x="9041" y="23364"/>
                  </a:lnTo>
                  <a:lnTo>
                    <a:pt x="22812" y="9593"/>
                  </a:lnTo>
                  <a:cubicBezTo>
                    <a:pt x="23548" y="8878"/>
                    <a:pt x="23548" y="7680"/>
                    <a:pt x="22812" y="6965"/>
                  </a:cubicBezTo>
                  <a:lnTo>
                    <a:pt x="16400" y="552"/>
                  </a:lnTo>
                  <a:cubicBezTo>
                    <a:pt x="16042" y="185"/>
                    <a:pt x="15564" y="1"/>
                    <a:pt x="15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35"/>
            <p:cNvSpPr/>
            <p:nvPr/>
          </p:nvSpPr>
          <p:spPr>
            <a:xfrm>
              <a:off x="903741" y="1952074"/>
              <a:ext cx="258141" cy="227372"/>
            </a:xfrm>
            <a:custGeom>
              <a:avLst/>
              <a:gdLst/>
              <a:ahLst/>
              <a:cxnLst/>
              <a:rect l="l" t="t" r="r" b="b"/>
              <a:pathLst>
                <a:path w="17241" h="15186" extrusionOk="0">
                  <a:moveTo>
                    <a:pt x="17235" y="1409"/>
                  </a:moveTo>
                  <a:lnTo>
                    <a:pt x="17241" y="1414"/>
                  </a:lnTo>
                  <a:cubicBezTo>
                    <a:pt x="17239" y="1413"/>
                    <a:pt x="17237" y="1411"/>
                    <a:pt x="17235" y="1409"/>
                  </a:cubicBezTo>
                  <a:close/>
                  <a:moveTo>
                    <a:pt x="15078" y="1"/>
                  </a:moveTo>
                  <a:cubicBezTo>
                    <a:pt x="14602" y="1"/>
                    <a:pt x="14129" y="185"/>
                    <a:pt x="13772" y="552"/>
                  </a:cubicBezTo>
                  <a:lnTo>
                    <a:pt x="1" y="14323"/>
                  </a:lnTo>
                  <a:lnTo>
                    <a:pt x="863" y="15185"/>
                  </a:lnTo>
                  <a:lnTo>
                    <a:pt x="14634" y="1414"/>
                  </a:lnTo>
                  <a:cubicBezTo>
                    <a:pt x="14991" y="1047"/>
                    <a:pt x="15464" y="863"/>
                    <a:pt x="15937" y="863"/>
                  </a:cubicBezTo>
                  <a:cubicBezTo>
                    <a:pt x="16408" y="863"/>
                    <a:pt x="16878" y="1045"/>
                    <a:pt x="17235" y="1409"/>
                  </a:cubicBezTo>
                  <a:lnTo>
                    <a:pt x="17235" y="1409"/>
                  </a:lnTo>
                  <a:lnTo>
                    <a:pt x="16400" y="552"/>
                  </a:lnTo>
                  <a:cubicBezTo>
                    <a:pt x="16032" y="185"/>
                    <a:pt x="15553" y="1"/>
                    <a:pt x="15078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35"/>
            <p:cNvSpPr/>
            <p:nvPr/>
          </p:nvSpPr>
          <p:spPr>
            <a:xfrm>
              <a:off x="989054" y="2039274"/>
              <a:ext cx="178817" cy="175268"/>
            </a:xfrm>
            <a:custGeom>
              <a:avLst/>
              <a:gdLst/>
              <a:ahLst/>
              <a:cxnLst/>
              <a:rect l="l" t="t" r="r" b="b"/>
              <a:pathLst>
                <a:path w="11943" h="11706" extrusionOk="0">
                  <a:moveTo>
                    <a:pt x="8126" y="0"/>
                  </a:moveTo>
                  <a:cubicBezTo>
                    <a:pt x="7811" y="0"/>
                    <a:pt x="7495" y="121"/>
                    <a:pt x="7254" y="363"/>
                  </a:cubicBezTo>
                  <a:lnTo>
                    <a:pt x="484" y="7133"/>
                  </a:lnTo>
                  <a:cubicBezTo>
                    <a:pt x="0" y="7616"/>
                    <a:pt x="0" y="8394"/>
                    <a:pt x="484" y="8878"/>
                  </a:cubicBezTo>
                  <a:lnTo>
                    <a:pt x="2965" y="11359"/>
                  </a:lnTo>
                  <a:cubicBezTo>
                    <a:pt x="3207" y="11590"/>
                    <a:pt x="3522" y="11706"/>
                    <a:pt x="3837" y="11706"/>
                  </a:cubicBezTo>
                  <a:cubicBezTo>
                    <a:pt x="4153" y="11706"/>
                    <a:pt x="4468" y="11590"/>
                    <a:pt x="4710" y="11359"/>
                  </a:cubicBezTo>
                  <a:lnTo>
                    <a:pt x="11480" y="4589"/>
                  </a:lnTo>
                  <a:cubicBezTo>
                    <a:pt x="11942" y="4105"/>
                    <a:pt x="11942" y="3327"/>
                    <a:pt x="11480" y="2844"/>
                  </a:cubicBezTo>
                  <a:lnTo>
                    <a:pt x="8999" y="363"/>
                  </a:lnTo>
                  <a:cubicBezTo>
                    <a:pt x="8757" y="121"/>
                    <a:pt x="8442" y="0"/>
                    <a:pt x="8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97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7" name="Google Shape;5777;p39"/>
          <p:cNvGrpSpPr/>
          <p:nvPr/>
        </p:nvGrpSpPr>
        <p:grpSpPr>
          <a:xfrm>
            <a:off x="-106071" y="-91263"/>
            <a:ext cx="2949091" cy="2330090"/>
            <a:chOff x="647986" y="-33673"/>
            <a:chExt cx="3023468" cy="2388856"/>
          </a:xfrm>
        </p:grpSpPr>
        <p:grpSp>
          <p:nvGrpSpPr>
            <p:cNvPr id="5778" name="Google Shape;5778;p39"/>
            <p:cNvGrpSpPr/>
            <p:nvPr/>
          </p:nvGrpSpPr>
          <p:grpSpPr>
            <a:xfrm>
              <a:off x="647986" y="102683"/>
              <a:ext cx="3023468" cy="2252500"/>
              <a:chOff x="-2639312" y="-402259"/>
              <a:chExt cx="2528195" cy="1883519"/>
            </a:xfrm>
          </p:grpSpPr>
          <p:sp>
            <p:nvSpPr>
              <p:cNvPr id="5779" name="Google Shape;5779;p39"/>
              <p:cNvSpPr/>
              <p:nvPr/>
            </p:nvSpPr>
            <p:spPr>
              <a:xfrm>
                <a:off x="-2639312" y="-402259"/>
                <a:ext cx="2528195" cy="1883519"/>
              </a:xfrm>
              <a:custGeom>
                <a:avLst/>
                <a:gdLst/>
                <a:ahLst/>
                <a:cxnLst/>
                <a:rect l="l" t="t" r="r" b="b"/>
                <a:pathLst>
                  <a:path w="280210" h="208758" extrusionOk="0">
                    <a:moveTo>
                      <a:pt x="21547" y="0"/>
                    </a:moveTo>
                    <a:lnTo>
                      <a:pt x="0" y="177494"/>
                    </a:lnTo>
                    <a:cubicBezTo>
                      <a:pt x="1532" y="177283"/>
                      <a:pt x="2746" y="176016"/>
                      <a:pt x="4225" y="175224"/>
                    </a:cubicBezTo>
                    <a:cubicBezTo>
                      <a:pt x="5545" y="174484"/>
                      <a:pt x="7446" y="174537"/>
                      <a:pt x="8767" y="173692"/>
                    </a:cubicBezTo>
                    <a:cubicBezTo>
                      <a:pt x="10087" y="172794"/>
                      <a:pt x="11407" y="172002"/>
                      <a:pt x="12780" y="171263"/>
                    </a:cubicBezTo>
                    <a:cubicBezTo>
                      <a:pt x="14206" y="170523"/>
                      <a:pt x="15421" y="168569"/>
                      <a:pt x="16899" y="168411"/>
                    </a:cubicBezTo>
                    <a:cubicBezTo>
                      <a:pt x="16970" y="168404"/>
                      <a:pt x="17040" y="168401"/>
                      <a:pt x="17110" y="168401"/>
                    </a:cubicBezTo>
                    <a:cubicBezTo>
                      <a:pt x="18629" y="168401"/>
                      <a:pt x="20191" y="169975"/>
                      <a:pt x="21705" y="170682"/>
                    </a:cubicBezTo>
                    <a:cubicBezTo>
                      <a:pt x="23131" y="171316"/>
                      <a:pt x="25085" y="171368"/>
                      <a:pt x="26511" y="172266"/>
                    </a:cubicBezTo>
                    <a:cubicBezTo>
                      <a:pt x="27989" y="173164"/>
                      <a:pt x="28887" y="174959"/>
                      <a:pt x="30313" y="175646"/>
                    </a:cubicBezTo>
                    <a:cubicBezTo>
                      <a:pt x="31721" y="176282"/>
                      <a:pt x="33168" y="176566"/>
                      <a:pt x="34519" y="176566"/>
                    </a:cubicBezTo>
                    <a:cubicBezTo>
                      <a:pt x="34739" y="176566"/>
                      <a:pt x="34957" y="176559"/>
                      <a:pt x="35172" y="176544"/>
                    </a:cubicBezTo>
                    <a:cubicBezTo>
                      <a:pt x="36756" y="176491"/>
                      <a:pt x="38604" y="176333"/>
                      <a:pt x="40083" y="175382"/>
                    </a:cubicBezTo>
                    <a:cubicBezTo>
                      <a:pt x="41403" y="174537"/>
                      <a:pt x="42354" y="172847"/>
                      <a:pt x="43674" y="171844"/>
                    </a:cubicBezTo>
                    <a:cubicBezTo>
                      <a:pt x="44994" y="170787"/>
                      <a:pt x="46737" y="170312"/>
                      <a:pt x="48057" y="169467"/>
                    </a:cubicBezTo>
                    <a:cubicBezTo>
                      <a:pt x="49589" y="168569"/>
                      <a:pt x="50803" y="167883"/>
                      <a:pt x="52335" y="167830"/>
                    </a:cubicBezTo>
                    <a:cubicBezTo>
                      <a:pt x="53736" y="167780"/>
                      <a:pt x="55137" y="167351"/>
                      <a:pt x="56538" y="167351"/>
                    </a:cubicBezTo>
                    <a:cubicBezTo>
                      <a:pt x="56616" y="167351"/>
                      <a:pt x="56693" y="167352"/>
                      <a:pt x="56771" y="167355"/>
                    </a:cubicBezTo>
                    <a:cubicBezTo>
                      <a:pt x="58249" y="167408"/>
                      <a:pt x="59728" y="167672"/>
                      <a:pt x="61207" y="167777"/>
                    </a:cubicBezTo>
                    <a:cubicBezTo>
                      <a:pt x="62685" y="167883"/>
                      <a:pt x="64111" y="168517"/>
                      <a:pt x="65590" y="168622"/>
                    </a:cubicBezTo>
                    <a:cubicBezTo>
                      <a:pt x="66329" y="168675"/>
                      <a:pt x="67082" y="168688"/>
                      <a:pt x="67828" y="168688"/>
                    </a:cubicBezTo>
                    <a:cubicBezTo>
                      <a:pt x="68574" y="168688"/>
                      <a:pt x="69313" y="168675"/>
                      <a:pt x="70026" y="168675"/>
                    </a:cubicBezTo>
                    <a:cubicBezTo>
                      <a:pt x="71610" y="168675"/>
                      <a:pt x="73195" y="168781"/>
                      <a:pt x="74726" y="169678"/>
                    </a:cubicBezTo>
                    <a:cubicBezTo>
                      <a:pt x="76099" y="170523"/>
                      <a:pt x="77631" y="171316"/>
                      <a:pt x="78951" y="172319"/>
                    </a:cubicBezTo>
                    <a:cubicBezTo>
                      <a:pt x="80324" y="173375"/>
                      <a:pt x="81380" y="174748"/>
                      <a:pt x="82753" y="175593"/>
                    </a:cubicBezTo>
                    <a:cubicBezTo>
                      <a:pt x="84285" y="176491"/>
                      <a:pt x="85816" y="177970"/>
                      <a:pt x="87401" y="178022"/>
                    </a:cubicBezTo>
                    <a:cubicBezTo>
                      <a:pt x="87419" y="178023"/>
                      <a:pt x="87437" y="178024"/>
                      <a:pt x="87455" y="178024"/>
                    </a:cubicBezTo>
                    <a:cubicBezTo>
                      <a:pt x="88700" y="178024"/>
                      <a:pt x="89796" y="176270"/>
                      <a:pt x="91097" y="175593"/>
                    </a:cubicBezTo>
                    <a:cubicBezTo>
                      <a:pt x="92259" y="175012"/>
                      <a:pt x="93315" y="174273"/>
                      <a:pt x="94477" y="173428"/>
                    </a:cubicBezTo>
                    <a:cubicBezTo>
                      <a:pt x="95586" y="172583"/>
                      <a:pt x="97487" y="172847"/>
                      <a:pt x="98596" y="172055"/>
                    </a:cubicBezTo>
                    <a:cubicBezTo>
                      <a:pt x="99758" y="171210"/>
                      <a:pt x="100233" y="169362"/>
                      <a:pt x="101342" y="168781"/>
                    </a:cubicBezTo>
                    <a:cubicBezTo>
                      <a:pt x="102682" y="168111"/>
                      <a:pt x="104173" y="167089"/>
                      <a:pt x="105422" y="167089"/>
                    </a:cubicBezTo>
                    <a:cubicBezTo>
                      <a:pt x="105453" y="167089"/>
                      <a:pt x="105484" y="167090"/>
                      <a:pt x="105514" y="167091"/>
                    </a:cubicBezTo>
                    <a:cubicBezTo>
                      <a:pt x="106993" y="167196"/>
                      <a:pt x="108366" y="168569"/>
                      <a:pt x="109845" y="168992"/>
                    </a:cubicBezTo>
                    <a:cubicBezTo>
                      <a:pt x="111271" y="169362"/>
                      <a:pt x="112432" y="170576"/>
                      <a:pt x="113858" y="171052"/>
                    </a:cubicBezTo>
                    <a:cubicBezTo>
                      <a:pt x="115284" y="171527"/>
                      <a:pt x="116974" y="171263"/>
                      <a:pt x="118400" y="171685"/>
                    </a:cubicBezTo>
                    <a:cubicBezTo>
                      <a:pt x="119879" y="172108"/>
                      <a:pt x="121252" y="173481"/>
                      <a:pt x="122677" y="173639"/>
                    </a:cubicBezTo>
                    <a:cubicBezTo>
                      <a:pt x="122773" y="173649"/>
                      <a:pt x="122869" y="173654"/>
                      <a:pt x="122965" y="173654"/>
                    </a:cubicBezTo>
                    <a:cubicBezTo>
                      <a:pt x="124185" y="173654"/>
                      <a:pt x="125497" y="172898"/>
                      <a:pt x="126729" y="172898"/>
                    </a:cubicBezTo>
                    <a:cubicBezTo>
                      <a:pt x="126912" y="172898"/>
                      <a:pt x="127093" y="172914"/>
                      <a:pt x="127272" y="172953"/>
                    </a:cubicBezTo>
                    <a:cubicBezTo>
                      <a:pt x="128698" y="173270"/>
                      <a:pt x="129860" y="174537"/>
                      <a:pt x="131285" y="174959"/>
                    </a:cubicBezTo>
                    <a:cubicBezTo>
                      <a:pt x="132711" y="175329"/>
                      <a:pt x="134296" y="175224"/>
                      <a:pt x="135722" y="175593"/>
                    </a:cubicBezTo>
                    <a:cubicBezTo>
                      <a:pt x="137147" y="175963"/>
                      <a:pt x="138520" y="176966"/>
                      <a:pt x="139946" y="177177"/>
                    </a:cubicBezTo>
                    <a:cubicBezTo>
                      <a:pt x="141425" y="177336"/>
                      <a:pt x="142904" y="177283"/>
                      <a:pt x="144330" y="177494"/>
                    </a:cubicBezTo>
                    <a:cubicBezTo>
                      <a:pt x="144708" y="177564"/>
                      <a:pt x="145098" y="177586"/>
                      <a:pt x="145493" y="177586"/>
                    </a:cubicBezTo>
                    <a:cubicBezTo>
                      <a:pt x="146135" y="177586"/>
                      <a:pt x="146792" y="177529"/>
                      <a:pt x="147437" y="177529"/>
                    </a:cubicBezTo>
                    <a:cubicBezTo>
                      <a:pt x="147888" y="177529"/>
                      <a:pt x="148334" y="177557"/>
                      <a:pt x="148766" y="177653"/>
                    </a:cubicBezTo>
                    <a:cubicBezTo>
                      <a:pt x="150191" y="177917"/>
                      <a:pt x="151406" y="179290"/>
                      <a:pt x="152885" y="179554"/>
                    </a:cubicBezTo>
                    <a:cubicBezTo>
                      <a:pt x="154311" y="179818"/>
                      <a:pt x="155842" y="179660"/>
                      <a:pt x="157268" y="179871"/>
                    </a:cubicBezTo>
                    <a:cubicBezTo>
                      <a:pt x="158747" y="180135"/>
                      <a:pt x="160014" y="180980"/>
                      <a:pt x="161440" y="181297"/>
                    </a:cubicBezTo>
                    <a:cubicBezTo>
                      <a:pt x="161630" y="181339"/>
                      <a:pt x="161825" y="181357"/>
                      <a:pt x="162025" y="181357"/>
                    </a:cubicBezTo>
                    <a:cubicBezTo>
                      <a:pt x="163125" y="181357"/>
                      <a:pt x="164350" y="180814"/>
                      <a:pt x="165450" y="180814"/>
                    </a:cubicBezTo>
                    <a:cubicBezTo>
                      <a:pt x="165649" y="180814"/>
                      <a:pt x="165845" y="180832"/>
                      <a:pt x="166034" y="180874"/>
                    </a:cubicBezTo>
                    <a:cubicBezTo>
                      <a:pt x="167460" y="181244"/>
                      <a:pt x="168939" y="181191"/>
                      <a:pt x="170365" y="181561"/>
                    </a:cubicBezTo>
                    <a:cubicBezTo>
                      <a:pt x="171843" y="181878"/>
                      <a:pt x="173005" y="183092"/>
                      <a:pt x="174484" y="183409"/>
                    </a:cubicBezTo>
                    <a:cubicBezTo>
                      <a:pt x="175771" y="183647"/>
                      <a:pt x="177144" y="184058"/>
                      <a:pt x="178564" y="184058"/>
                    </a:cubicBezTo>
                    <a:cubicBezTo>
                      <a:pt x="178718" y="184058"/>
                      <a:pt x="178871" y="184053"/>
                      <a:pt x="179026" y="184043"/>
                    </a:cubicBezTo>
                    <a:cubicBezTo>
                      <a:pt x="180504" y="183990"/>
                      <a:pt x="181983" y="183409"/>
                      <a:pt x="183514" y="183198"/>
                    </a:cubicBezTo>
                    <a:cubicBezTo>
                      <a:pt x="185046" y="183039"/>
                      <a:pt x="186525" y="182617"/>
                      <a:pt x="188056" y="182564"/>
                    </a:cubicBezTo>
                    <a:cubicBezTo>
                      <a:pt x="189210" y="182524"/>
                      <a:pt x="190454" y="182245"/>
                      <a:pt x="191629" y="182245"/>
                    </a:cubicBezTo>
                    <a:cubicBezTo>
                      <a:pt x="192014" y="182245"/>
                      <a:pt x="192391" y="182275"/>
                      <a:pt x="192756" y="182353"/>
                    </a:cubicBezTo>
                    <a:cubicBezTo>
                      <a:pt x="194182" y="182723"/>
                      <a:pt x="195449" y="183990"/>
                      <a:pt x="196770" y="184729"/>
                    </a:cubicBezTo>
                    <a:cubicBezTo>
                      <a:pt x="198090" y="185469"/>
                      <a:pt x="199146" y="186578"/>
                      <a:pt x="200466" y="187423"/>
                    </a:cubicBezTo>
                    <a:cubicBezTo>
                      <a:pt x="201734" y="188268"/>
                      <a:pt x="203213" y="188796"/>
                      <a:pt x="204480" y="189535"/>
                    </a:cubicBezTo>
                    <a:cubicBezTo>
                      <a:pt x="205853" y="190274"/>
                      <a:pt x="207173" y="191014"/>
                      <a:pt x="208599" y="191436"/>
                    </a:cubicBezTo>
                    <a:cubicBezTo>
                      <a:pt x="209972" y="191806"/>
                      <a:pt x="211451" y="192070"/>
                      <a:pt x="212824" y="192545"/>
                    </a:cubicBezTo>
                    <a:cubicBezTo>
                      <a:pt x="214197" y="193020"/>
                      <a:pt x="215253" y="194446"/>
                      <a:pt x="216626" y="194974"/>
                    </a:cubicBezTo>
                    <a:cubicBezTo>
                      <a:pt x="217999" y="195503"/>
                      <a:pt x="219689" y="195133"/>
                      <a:pt x="221062" y="195608"/>
                    </a:cubicBezTo>
                    <a:cubicBezTo>
                      <a:pt x="222435" y="196136"/>
                      <a:pt x="223544" y="197351"/>
                      <a:pt x="224970" y="197826"/>
                    </a:cubicBezTo>
                    <a:cubicBezTo>
                      <a:pt x="226343" y="198249"/>
                      <a:pt x="227875" y="198301"/>
                      <a:pt x="229195" y="199041"/>
                    </a:cubicBezTo>
                    <a:cubicBezTo>
                      <a:pt x="230462" y="199727"/>
                      <a:pt x="231255" y="201206"/>
                      <a:pt x="232469" y="202051"/>
                    </a:cubicBezTo>
                    <a:cubicBezTo>
                      <a:pt x="233737" y="202896"/>
                      <a:pt x="235057" y="203688"/>
                      <a:pt x="236324" y="204427"/>
                    </a:cubicBezTo>
                    <a:cubicBezTo>
                      <a:pt x="237592" y="205167"/>
                      <a:pt x="239546" y="204586"/>
                      <a:pt x="240919" y="205114"/>
                    </a:cubicBezTo>
                    <a:cubicBezTo>
                      <a:pt x="242299" y="205574"/>
                      <a:pt x="243630" y="206331"/>
                      <a:pt x="245199" y="206331"/>
                    </a:cubicBezTo>
                    <a:cubicBezTo>
                      <a:pt x="245250" y="206331"/>
                      <a:pt x="245302" y="206330"/>
                      <a:pt x="245355" y="206329"/>
                    </a:cubicBezTo>
                    <a:cubicBezTo>
                      <a:pt x="246886" y="206276"/>
                      <a:pt x="248471" y="206065"/>
                      <a:pt x="250055" y="205853"/>
                    </a:cubicBezTo>
                    <a:cubicBezTo>
                      <a:pt x="250300" y="205821"/>
                      <a:pt x="250545" y="205807"/>
                      <a:pt x="250788" y="205807"/>
                    </a:cubicBezTo>
                    <a:cubicBezTo>
                      <a:pt x="252045" y="205807"/>
                      <a:pt x="253274" y="206174"/>
                      <a:pt x="254501" y="206174"/>
                    </a:cubicBezTo>
                    <a:cubicBezTo>
                      <a:pt x="254568" y="206174"/>
                      <a:pt x="254635" y="206172"/>
                      <a:pt x="254702" y="206170"/>
                    </a:cubicBezTo>
                    <a:cubicBezTo>
                      <a:pt x="254722" y="206170"/>
                      <a:pt x="254742" y="206169"/>
                      <a:pt x="254762" y="206169"/>
                    </a:cubicBezTo>
                    <a:cubicBezTo>
                      <a:pt x="256364" y="206169"/>
                      <a:pt x="257360" y="208236"/>
                      <a:pt x="258768" y="208758"/>
                    </a:cubicBezTo>
                    <a:lnTo>
                      <a:pt x="280209" y="31316"/>
                    </a:lnTo>
                    <a:lnTo>
                      <a:pt x="2154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39"/>
              <p:cNvSpPr/>
              <p:nvPr/>
            </p:nvSpPr>
            <p:spPr>
              <a:xfrm>
                <a:off x="-2631219" y="-402259"/>
                <a:ext cx="2520102" cy="1822536"/>
              </a:xfrm>
              <a:custGeom>
                <a:avLst/>
                <a:gdLst/>
                <a:ahLst/>
                <a:cxnLst/>
                <a:rect l="l" t="t" r="r" b="b"/>
                <a:pathLst>
                  <a:path w="279313" h="201999" extrusionOk="0">
                    <a:moveTo>
                      <a:pt x="258664" y="201945"/>
                    </a:moveTo>
                    <a:cubicBezTo>
                      <a:pt x="257291" y="201417"/>
                      <a:pt x="251429" y="201945"/>
                      <a:pt x="249844" y="201945"/>
                    </a:cubicBezTo>
                    <a:cubicBezTo>
                      <a:pt x="248419" y="201998"/>
                      <a:pt x="245672" y="199939"/>
                      <a:pt x="244194" y="200150"/>
                    </a:cubicBezTo>
                    <a:cubicBezTo>
                      <a:pt x="242662" y="200361"/>
                      <a:pt x="241712" y="197985"/>
                      <a:pt x="240233" y="198037"/>
                    </a:cubicBezTo>
                    <a:cubicBezTo>
                      <a:pt x="238649" y="198090"/>
                      <a:pt x="237328" y="200044"/>
                      <a:pt x="235955" y="199569"/>
                    </a:cubicBezTo>
                    <a:cubicBezTo>
                      <a:pt x="234635" y="199094"/>
                      <a:pt x="232787" y="196928"/>
                      <a:pt x="231519" y="196242"/>
                    </a:cubicBezTo>
                    <a:cubicBezTo>
                      <a:pt x="230305" y="195503"/>
                      <a:pt x="229090" y="194710"/>
                      <a:pt x="227875" y="193918"/>
                    </a:cubicBezTo>
                    <a:cubicBezTo>
                      <a:pt x="226661" y="193126"/>
                      <a:pt x="225922" y="193126"/>
                      <a:pt x="224707" y="192440"/>
                    </a:cubicBezTo>
                    <a:cubicBezTo>
                      <a:pt x="223439" y="191700"/>
                      <a:pt x="222014" y="192704"/>
                      <a:pt x="220641" y="192281"/>
                    </a:cubicBezTo>
                    <a:cubicBezTo>
                      <a:pt x="219320" y="191859"/>
                      <a:pt x="218211" y="192651"/>
                      <a:pt x="216891" y="192176"/>
                    </a:cubicBezTo>
                    <a:cubicBezTo>
                      <a:pt x="215571" y="191700"/>
                      <a:pt x="213934" y="187634"/>
                      <a:pt x="212613" y="187159"/>
                    </a:cubicBezTo>
                    <a:cubicBezTo>
                      <a:pt x="211346" y="186683"/>
                      <a:pt x="210343" y="188373"/>
                      <a:pt x="209022" y="187951"/>
                    </a:cubicBezTo>
                    <a:cubicBezTo>
                      <a:pt x="207702" y="187475"/>
                      <a:pt x="206276" y="187528"/>
                      <a:pt x="204956" y="187159"/>
                    </a:cubicBezTo>
                    <a:cubicBezTo>
                      <a:pt x="203583" y="186789"/>
                      <a:pt x="202844" y="183937"/>
                      <a:pt x="201523" y="183198"/>
                    </a:cubicBezTo>
                    <a:cubicBezTo>
                      <a:pt x="200309" y="182511"/>
                      <a:pt x="200098" y="183462"/>
                      <a:pt x="198883" y="182670"/>
                    </a:cubicBezTo>
                    <a:cubicBezTo>
                      <a:pt x="197668" y="181878"/>
                      <a:pt x="195503" y="181772"/>
                      <a:pt x="194236" y="181085"/>
                    </a:cubicBezTo>
                    <a:cubicBezTo>
                      <a:pt x="192915" y="180399"/>
                      <a:pt x="191120" y="180346"/>
                      <a:pt x="189747" y="179976"/>
                    </a:cubicBezTo>
                    <a:cubicBezTo>
                      <a:pt x="188321" y="179660"/>
                      <a:pt x="186737" y="181138"/>
                      <a:pt x="185205" y="181191"/>
                    </a:cubicBezTo>
                    <a:cubicBezTo>
                      <a:pt x="183779" y="181244"/>
                      <a:pt x="182353" y="177125"/>
                      <a:pt x="180875" y="177336"/>
                    </a:cubicBezTo>
                    <a:cubicBezTo>
                      <a:pt x="179449" y="177494"/>
                      <a:pt x="177970" y="178656"/>
                      <a:pt x="176544" y="178762"/>
                    </a:cubicBezTo>
                    <a:cubicBezTo>
                      <a:pt x="175066" y="178815"/>
                      <a:pt x="173587" y="176333"/>
                      <a:pt x="172214" y="176016"/>
                    </a:cubicBezTo>
                    <a:cubicBezTo>
                      <a:pt x="170841" y="175752"/>
                      <a:pt x="169679" y="174590"/>
                      <a:pt x="168306" y="174273"/>
                    </a:cubicBezTo>
                    <a:cubicBezTo>
                      <a:pt x="166933" y="173956"/>
                      <a:pt x="165454" y="176333"/>
                      <a:pt x="164134" y="176016"/>
                    </a:cubicBezTo>
                    <a:cubicBezTo>
                      <a:pt x="162761" y="175646"/>
                      <a:pt x="161071" y="177072"/>
                      <a:pt x="159698" y="176755"/>
                    </a:cubicBezTo>
                    <a:cubicBezTo>
                      <a:pt x="158325" y="176491"/>
                      <a:pt x="156582" y="175699"/>
                      <a:pt x="155209" y="175435"/>
                    </a:cubicBezTo>
                    <a:cubicBezTo>
                      <a:pt x="153836" y="175224"/>
                      <a:pt x="152833" y="172636"/>
                      <a:pt x="151460" y="172372"/>
                    </a:cubicBezTo>
                    <a:cubicBezTo>
                      <a:pt x="150087" y="172108"/>
                      <a:pt x="148925" y="173903"/>
                      <a:pt x="147552" y="173639"/>
                    </a:cubicBezTo>
                    <a:cubicBezTo>
                      <a:pt x="146179" y="173375"/>
                      <a:pt x="144647" y="173481"/>
                      <a:pt x="143274" y="173217"/>
                    </a:cubicBezTo>
                    <a:cubicBezTo>
                      <a:pt x="141901" y="173006"/>
                      <a:pt x="139683" y="171052"/>
                      <a:pt x="138257" y="170840"/>
                    </a:cubicBezTo>
                    <a:cubicBezTo>
                      <a:pt x="136884" y="170682"/>
                      <a:pt x="136409" y="168886"/>
                      <a:pt x="135036" y="168517"/>
                    </a:cubicBezTo>
                    <a:cubicBezTo>
                      <a:pt x="133663" y="168200"/>
                      <a:pt x="132131" y="170471"/>
                      <a:pt x="130811" y="170101"/>
                    </a:cubicBezTo>
                    <a:cubicBezTo>
                      <a:pt x="129438" y="169731"/>
                      <a:pt x="127801" y="170946"/>
                      <a:pt x="126428" y="170629"/>
                    </a:cubicBezTo>
                    <a:cubicBezTo>
                      <a:pt x="125002" y="170312"/>
                      <a:pt x="123312" y="168728"/>
                      <a:pt x="121939" y="168569"/>
                    </a:cubicBezTo>
                    <a:cubicBezTo>
                      <a:pt x="120513" y="168464"/>
                      <a:pt x="119087" y="168622"/>
                      <a:pt x="117661" y="168200"/>
                    </a:cubicBezTo>
                    <a:cubicBezTo>
                      <a:pt x="116288" y="167777"/>
                      <a:pt x="115443" y="164662"/>
                      <a:pt x="114070" y="164186"/>
                    </a:cubicBezTo>
                    <a:cubicBezTo>
                      <a:pt x="112697" y="163711"/>
                      <a:pt x="111535" y="166615"/>
                      <a:pt x="110215" y="166246"/>
                    </a:cubicBezTo>
                    <a:cubicBezTo>
                      <a:pt x="108789" y="165823"/>
                      <a:pt x="107469" y="163500"/>
                      <a:pt x="106043" y="163394"/>
                    </a:cubicBezTo>
                    <a:cubicBezTo>
                      <a:pt x="104776" y="163288"/>
                      <a:pt x="103297" y="164556"/>
                      <a:pt x="102030" y="165190"/>
                    </a:cubicBezTo>
                    <a:cubicBezTo>
                      <a:pt x="100973" y="165771"/>
                      <a:pt x="100498" y="164345"/>
                      <a:pt x="99389" y="165137"/>
                    </a:cubicBezTo>
                    <a:cubicBezTo>
                      <a:pt x="98333" y="165929"/>
                      <a:pt x="96485" y="167936"/>
                      <a:pt x="95428" y="168728"/>
                    </a:cubicBezTo>
                    <a:cubicBezTo>
                      <a:pt x="94319" y="169573"/>
                      <a:pt x="93316" y="167989"/>
                      <a:pt x="92207" y="168517"/>
                    </a:cubicBezTo>
                    <a:cubicBezTo>
                      <a:pt x="90940" y="169203"/>
                      <a:pt x="89883" y="172108"/>
                      <a:pt x="88616" y="172055"/>
                    </a:cubicBezTo>
                    <a:cubicBezTo>
                      <a:pt x="87137" y="172002"/>
                      <a:pt x="85659" y="169414"/>
                      <a:pt x="84180" y="168517"/>
                    </a:cubicBezTo>
                    <a:cubicBezTo>
                      <a:pt x="82860" y="167725"/>
                      <a:pt x="81223" y="168675"/>
                      <a:pt x="79902" y="167725"/>
                    </a:cubicBezTo>
                    <a:cubicBezTo>
                      <a:pt x="78635" y="166721"/>
                      <a:pt x="77790" y="169098"/>
                      <a:pt x="76470" y="168358"/>
                    </a:cubicBezTo>
                    <a:cubicBezTo>
                      <a:pt x="74991" y="167460"/>
                      <a:pt x="73512" y="166035"/>
                      <a:pt x="71981" y="166035"/>
                    </a:cubicBezTo>
                    <a:cubicBezTo>
                      <a:pt x="70608" y="166035"/>
                      <a:pt x="69129" y="163764"/>
                      <a:pt x="67703" y="163658"/>
                    </a:cubicBezTo>
                    <a:cubicBezTo>
                      <a:pt x="66277" y="163605"/>
                      <a:pt x="64904" y="165454"/>
                      <a:pt x="63478" y="165348"/>
                    </a:cubicBezTo>
                    <a:cubicBezTo>
                      <a:pt x="62105" y="165190"/>
                      <a:pt x="60679" y="162074"/>
                      <a:pt x="59254" y="162021"/>
                    </a:cubicBezTo>
                    <a:cubicBezTo>
                      <a:pt x="57828" y="161968"/>
                      <a:pt x="56455" y="163711"/>
                      <a:pt x="55029" y="163764"/>
                    </a:cubicBezTo>
                    <a:cubicBezTo>
                      <a:pt x="53550" y="163817"/>
                      <a:pt x="52336" y="161757"/>
                      <a:pt x="50910" y="162655"/>
                    </a:cubicBezTo>
                    <a:cubicBezTo>
                      <a:pt x="49589" y="163447"/>
                      <a:pt x="47952" y="165876"/>
                      <a:pt x="46685" y="166932"/>
                    </a:cubicBezTo>
                    <a:cubicBezTo>
                      <a:pt x="45417" y="167936"/>
                      <a:pt x="44520" y="166563"/>
                      <a:pt x="43252" y="167408"/>
                    </a:cubicBezTo>
                    <a:cubicBezTo>
                      <a:pt x="41774" y="168305"/>
                      <a:pt x="40031" y="170048"/>
                      <a:pt x="38552" y="170154"/>
                    </a:cubicBezTo>
                    <a:cubicBezTo>
                      <a:pt x="37073" y="170207"/>
                      <a:pt x="34750" y="171844"/>
                      <a:pt x="33166" y="171104"/>
                    </a:cubicBezTo>
                    <a:cubicBezTo>
                      <a:pt x="31792" y="170418"/>
                      <a:pt x="31634" y="166193"/>
                      <a:pt x="30208" y="165348"/>
                    </a:cubicBezTo>
                    <a:cubicBezTo>
                      <a:pt x="28835" y="164503"/>
                      <a:pt x="26987" y="168041"/>
                      <a:pt x="25614" y="167408"/>
                    </a:cubicBezTo>
                    <a:cubicBezTo>
                      <a:pt x="24082" y="166668"/>
                      <a:pt x="22498" y="166932"/>
                      <a:pt x="21019" y="167091"/>
                    </a:cubicBezTo>
                    <a:cubicBezTo>
                      <a:pt x="19541" y="167196"/>
                      <a:pt x="18432" y="165084"/>
                      <a:pt x="17006" y="165823"/>
                    </a:cubicBezTo>
                    <a:cubicBezTo>
                      <a:pt x="15738" y="166510"/>
                      <a:pt x="14418" y="165823"/>
                      <a:pt x="13151" y="166668"/>
                    </a:cubicBezTo>
                    <a:cubicBezTo>
                      <a:pt x="11883" y="167513"/>
                      <a:pt x="6813" y="170735"/>
                      <a:pt x="5546" y="171421"/>
                    </a:cubicBezTo>
                    <a:cubicBezTo>
                      <a:pt x="4120" y="172161"/>
                      <a:pt x="1480" y="170154"/>
                      <a:pt x="1" y="170312"/>
                    </a:cubicBezTo>
                    <a:lnTo>
                      <a:pt x="20650" y="0"/>
                    </a:lnTo>
                    <a:lnTo>
                      <a:pt x="279312" y="31316"/>
                    </a:lnTo>
                    <a:lnTo>
                      <a:pt x="258664" y="2019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81" name="Google Shape;5781;p39"/>
            <p:cNvSpPr/>
            <p:nvPr/>
          </p:nvSpPr>
          <p:spPr>
            <a:xfrm rot="-2497690">
              <a:off x="673131" y="200571"/>
              <a:ext cx="797087" cy="2416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0" name="Google Shape;5790;p39"/>
          <p:cNvGrpSpPr/>
          <p:nvPr/>
        </p:nvGrpSpPr>
        <p:grpSpPr>
          <a:xfrm rot="-432534">
            <a:off x="-771852" y="3462611"/>
            <a:ext cx="2771358" cy="2186166"/>
            <a:chOff x="916658" y="5583606"/>
            <a:chExt cx="3759676" cy="2966243"/>
          </a:xfrm>
        </p:grpSpPr>
        <p:sp>
          <p:nvSpPr>
            <p:cNvPr id="5791" name="Google Shape;5791;p39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39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3" name="Google Shape;5793;p39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5794" name="Google Shape;5794;p39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39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39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39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39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39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39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39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39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3" name="Google Shape;5803;p39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4" name="Google Shape;5804;p39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39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39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39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39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39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39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39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39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39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39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39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39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39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39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39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39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39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39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39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4" name="Google Shape;5824;p39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39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39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39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39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39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39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39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39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39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39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39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39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39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39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39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39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39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39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39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39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39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39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39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39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39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39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39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39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39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39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39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39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39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39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39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39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39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39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39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39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39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39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39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39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39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39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39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39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39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39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39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39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39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39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39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39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39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39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39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39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39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39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39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39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39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39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39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39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39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39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39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39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39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39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9" name="Google Shape;5899;p39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0" name="Google Shape;5900;p39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1" name="Google Shape;5901;p39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2" name="Google Shape;5902;p39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3" name="Google Shape;5903;p39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39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39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6" name="Google Shape;5906;p39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39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39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39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0" name="Google Shape;5910;p39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1" name="Google Shape;5911;p39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39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39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39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39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39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7" name="Google Shape;5917;p39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8" name="Google Shape;5918;p39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39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0" name="Google Shape;5920;p39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1" name="Google Shape;5921;p39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39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39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4" name="Google Shape;5924;p39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5" name="Google Shape;5925;p39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6" name="Google Shape;5926;p39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7" name="Google Shape;5927;p39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8" name="Google Shape;5928;p39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9" name="Google Shape;5929;p39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0" name="Google Shape;5930;p39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1" name="Google Shape;5931;p39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2" name="Google Shape;5932;p39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3" name="Google Shape;5933;p39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4" name="Google Shape;5934;p39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5" name="Google Shape;5935;p39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6" name="Google Shape;5936;p39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7" name="Google Shape;5937;p39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8" name="Google Shape;5938;p39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39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39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39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2" name="Google Shape;5942;p39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3" name="Google Shape;5943;p39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4" name="Google Shape;5944;p39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5" name="Google Shape;5945;p39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6" name="Google Shape;5946;p39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7" name="Google Shape;5947;p39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8" name="Google Shape;5948;p39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9" name="Google Shape;5949;p39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0" name="Google Shape;5950;p39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1" name="Google Shape;5951;p39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2" name="Google Shape;5952;p39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3" name="Google Shape;5953;p39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4" name="Google Shape;5954;p39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5" name="Google Shape;5955;p39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6" name="Google Shape;5956;p39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7" name="Google Shape;5957;p39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8" name="Google Shape;5958;p39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9" name="Google Shape;5959;p39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0" name="Google Shape;5960;p39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1" name="Google Shape;5961;p39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2" name="Google Shape;5962;p39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3" name="Google Shape;5963;p39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4" name="Google Shape;5964;p39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5" name="Google Shape;5965;p39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6" name="Google Shape;5966;p39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7" name="Google Shape;5967;p39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8" name="Google Shape;5968;p39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9" name="Google Shape;5969;p39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0" name="Google Shape;5970;p39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1" name="Google Shape;5971;p39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2" name="Google Shape;5972;p39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3" name="Google Shape;5973;p39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4" name="Google Shape;5974;p39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5" name="Google Shape;5975;p39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6" name="Google Shape;5976;p39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7" name="Google Shape;5977;p39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8" name="Google Shape;5978;p39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9" name="Google Shape;5979;p39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0" name="Google Shape;5980;p39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1" name="Google Shape;5981;p39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2" name="Google Shape;5982;p39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39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39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39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39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39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39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39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39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39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39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39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39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39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39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39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39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39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39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39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39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39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39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39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39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39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39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39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0" name="Google Shape;6010;p39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1" name="Google Shape;6011;p39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39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39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39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39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39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39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8" name="Google Shape;6018;p39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9" name="Google Shape;6019;p39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39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39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39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39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39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39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39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39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8" name="Google Shape;6028;p39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9" name="Google Shape;6029;p39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39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39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39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39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39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39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39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39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39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39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39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39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39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39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39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39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39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39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39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39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39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39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39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39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39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39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39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39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39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39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39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1" name="Google Shape;6061;p39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2" name="Google Shape;6062;p39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39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4" name="Google Shape;6064;p39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5" name="Google Shape;6065;p39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39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7" name="Google Shape;6067;p39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8" name="Google Shape;6068;p39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39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39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39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39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39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39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39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39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39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39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39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39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39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39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39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39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39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9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39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9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39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39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9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9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39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39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39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39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39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8" name="Google Shape;6098;p39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9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9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9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9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9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9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9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9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9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9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9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9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9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9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9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9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9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9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9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9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9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9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9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9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9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9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9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39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39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39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39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39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39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39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39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39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39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39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39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39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39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39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39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2" name="Google Shape;6142;p39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3" name="Google Shape;6143;p39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4" name="Google Shape;6144;p39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39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39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39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39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39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0" name="Google Shape;6150;p39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1" name="Google Shape;6151;p39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39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39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39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39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39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39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39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39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39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39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39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39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39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39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39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39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39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39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39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39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39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39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39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39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39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39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39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39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39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39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39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39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39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39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39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39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39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39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39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39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39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39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39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39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39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39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39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39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39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39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39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39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39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39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39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39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39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39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39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1" name="Google Shape;6211;p39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2" name="Google Shape;6212;p39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39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4" name="Google Shape;6214;p39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5" name="Google Shape;6215;p39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6" name="Google Shape;6216;p39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7" name="Google Shape;6217;p39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8" name="Google Shape;6218;p39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9" name="Google Shape;6219;p39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0" name="Google Shape;6220;p39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39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39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39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39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39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39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39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39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39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39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39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39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39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39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39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39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39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39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9" name="Google Shape;6239;p39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0" name="Google Shape;6240;p39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39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39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39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39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39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39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39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39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39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39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39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39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39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39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39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39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39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39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39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39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65" name="Google Shape;6265;p39"/>
          <p:cNvSpPr/>
          <p:nvPr/>
        </p:nvSpPr>
        <p:spPr>
          <a:xfrm rot="3827621">
            <a:off x="1744541" y="3702449"/>
            <a:ext cx="1480209" cy="1096788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7" name="Google Shape;6267;p39"/>
          <p:cNvSpPr/>
          <p:nvPr/>
        </p:nvSpPr>
        <p:spPr>
          <a:xfrm rot="-671459">
            <a:off x="36834" y="3369566"/>
            <a:ext cx="765149" cy="2419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9" name="Google Shape;6269;p39"/>
          <p:cNvSpPr txBox="1">
            <a:spLocks noGrp="1"/>
          </p:cNvSpPr>
          <p:nvPr>
            <p:ph type="subTitle" idx="1"/>
          </p:nvPr>
        </p:nvSpPr>
        <p:spPr>
          <a:xfrm>
            <a:off x="42334" y="813565"/>
            <a:ext cx="2874600" cy="7779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/>
              <a:t>Мастер-класс «ФУГРА»</a:t>
            </a:r>
          </a:p>
        </p:txBody>
      </p:sp>
      <p:sp>
        <p:nvSpPr>
          <p:cNvPr id="6270" name="Google Shape;6270;p39"/>
          <p:cNvSpPr txBox="1">
            <a:spLocks noGrp="1"/>
          </p:cNvSpPr>
          <p:nvPr>
            <p:ph type="title"/>
          </p:nvPr>
        </p:nvSpPr>
        <p:spPr>
          <a:xfrm>
            <a:off x="75553" y="400816"/>
            <a:ext cx="28746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Пример </a:t>
            </a:r>
            <a:endParaRPr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9" y="1193970"/>
            <a:ext cx="3097296" cy="174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8" y="2874451"/>
            <a:ext cx="3657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62" y="107156"/>
            <a:ext cx="3294336" cy="185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86" y="1842512"/>
            <a:ext cx="3009900" cy="169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6" y="3148242"/>
            <a:ext cx="3229149" cy="18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61" y="107156"/>
            <a:ext cx="2843086" cy="159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61" y="1522159"/>
            <a:ext cx="2729540" cy="153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69" y="2980733"/>
            <a:ext cx="3120678" cy="175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4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7" name="Google Shape;5777;p39"/>
          <p:cNvGrpSpPr/>
          <p:nvPr/>
        </p:nvGrpSpPr>
        <p:grpSpPr>
          <a:xfrm>
            <a:off x="-106071" y="-91263"/>
            <a:ext cx="7585577" cy="1884344"/>
            <a:chOff x="647986" y="-33673"/>
            <a:chExt cx="3023468" cy="2388856"/>
          </a:xfrm>
        </p:grpSpPr>
        <p:grpSp>
          <p:nvGrpSpPr>
            <p:cNvPr id="5778" name="Google Shape;5778;p39"/>
            <p:cNvGrpSpPr/>
            <p:nvPr/>
          </p:nvGrpSpPr>
          <p:grpSpPr>
            <a:xfrm>
              <a:off x="647986" y="102683"/>
              <a:ext cx="3023468" cy="2252500"/>
              <a:chOff x="-2639312" y="-402259"/>
              <a:chExt cx="2528195" cy="1883519"/>
            </a:xfrm>
          </p:grpSpPr>
          <p:sp>
            <p:nvSpPr>
              <p:cNvPr id="5779" name="Google Shape;5779;p39"/>
              <p:cNvSpPr/>
              <p:nvPr/>
            </p:nvSpPr>
            <p:spPr>
              <a:xfrm>
                <a:off x="-2639312" y="-402259"/>
                <a:ext cx="2528195" cy="1883519"/>
              </a:xfrm>
              <a:custGeom>
                <a:avLst/>
                <a:gdLst/>
                <a:ahLst/>
                <a:cxnLst/>
                <a:rect l="l" t="t" r="r" b="b"/>
                <a:pathLst>
                  <a:path w="280210" h="208758" extrusionOk="0">
                    <a:moveTo>
                      <a:pt x="21547" y="0"/>
                    </a:moveTo>
                    <a:lnTo>
                      <a:pt x="0" y="177494"/>
                    </a:lnTo>
                    <a:cubicBezTo>
                      <a:pt x="1532" y="177283"/>
                      <a:pt x="2746" y="176016"/>
                      <a:pt x="4225" y="175224"/>
                    </a:cubicBezTo>
                    <a:cubicBezTo>
                      <a:pt x="5545" y="174484"/>
                      <a:pt x="7446" y="174537"/>
                      <a:pt x="8767" y="173692"/>
                    </a:cubicBezTo>
                    <a:cubicBezTo>
                      <a:pt x="10087" y="172794"/>
                      <a:pt x="11407" y="172002"/>
                      <a:pt x="12780" y="171263"/>
                    </a:cubicBezTo>
                    <a:cubicBezTo>
                      <a:pt x="14206" y="170523"/>
                      <a:pt x="15421" y="168569"/>
                      <a:pt x="16899" y="168411"/>
                    </a:cubicBezTo>
                    <a:cubicBezTo>
                      <a:pt x="16970" y="168404"/>
                      <a:pt x="17040" y="168401"/>
                      <a:pt x="17110" y="168401"/>
                    </a:cubicBezTo>
                    <a:cubicBezTo>
                      <a:pt x="18629" y="168401"/>
                      <a:pt x="20191" y="169975"/>
                      <a:pt x="21705" y="170682"/>
                    </a:cubicBezTo>
                    <a:cubicBezTo>
                      <a:pt x="23131" y="171316"/>
                      <a:pt x="25085" y="171368"/>
                      <a:pt x="26511" y="172266"/>
                    </a:cubicBezTo>
                    <a:cubicBezTo>
                      <a:pt x="27989" y="173164"/>
                      <a:pt x="28887" y="174959"/>
                      <a:pt x="30313" y="175646"/>
                    </a:cubicBezTo>
                    <a:cubicBezTo>
                      <a:pt x="31721" y="176282"/>
                      <a:pt x="33168" y="176566"/>
                      <a:pt x="34519" y="176566"/>
                    </a:cubicBezTo>
                    <a:cubicBezTo>
                      <a:pt x="34739" y="176566"/>
                      <a:pt x="34957" y="176559"/>
                      <a:pt x="35172" y="176544"/>
                    </a:cubicBezTo>
                    <a:cubicBezTo>
                      <a:pt x="36756" y="176491"/>
                      <a:pt x="38604" y="176333"/>
                      <a:pt x="40083" y="175382"/>
                    </a:cubicBezTo>
                    <a:cubicBezTo>
                      <a:pt x="41403" y="174537"/>
                      <a:pt x="42354" y="172847"/>
                      <a:pt x="43674" y="171844"/>
                    </a:cubicBezTo>
                    <a:cubicBezTo>
                      <a:pt x="44994" y="170787"/>
                      <a:pt x="46737" y="170312"/>
                      <a:pt x="48057" y="169467"/>
                    </a:cubicBezTo>
                    <a:cubicBezTo>
                      <a:pt x="49589" y="168569"/>
                      <a:pt x="50803" y="167883"/>
                      <a:pt x="52335" y="167830"/>
                    </a:cubicBezTo>
                    <a:cubicBezTo>
                      <a:pt x="53736" y="167780"/>
                      <a:pt x="55137" y="167351"/>
                      <a:pt x="56538" y="167351"/>
                    </a:cubicBezTo>
                    <a:cubicBezTo>
                      <a:pt x="56616" y="167351"/>
                      <a:pt x="56693" y="167352"/>
                      <a:pt x="56771" y="167355"/>
                    </a:cubicBezTo>
                    <a:cubicBezTo>
                      <a:pt x="58249" y="167408"/>
                      <a:pt x="59728" y="167672"/>
                      <a:pt x="61207" y="167777"/>
                    </a:cubicBezTo>
                    <a:cubicBezTo>
                      <a:pt x="62685" y="167883"/>
                      <a:pt x="64111" y="168517"/>
                      <a:pt x="65590" y="168622"/>
                    </a:cubicBezTo>
                    <a:cubicBezTo>
                      <a:pt x="66329" y="168675"/>
                      <a:pt x="67082" y="168688"/>
                      <a:pt x="67828" y="168688"/>
                    </a:cubicBezTo>
                    <a:cubicBezTo>
                      <a:pt x="68574" y="168688"/>
                      <a:pt x="69313" y="168675"/>
                      <a:pt x="70026" y="168675"/>
                    </a:cubicBezTo>
                    <a:cubicBezTo>
                      <a:pt x="71610" y="168675"/>
                      <a:pt x="73195" y="168781"/>
                      <a:pt x="74726" y="169678"/>
                    </a:cubicBezTo>
                    <a:cubicBezTo>
                      <a:pt x="76099" y="170523"/>
                      <a:pt x="77631" y="171316"/>
                      <a:pt x="78951" y="172319"/>
                    </a:cubicBezTo>
                    <a:cubicBezTo>
                      <a:pt x="80324" y="173375"/>
                      <a:pt x="81380" y="174748"/>
                      <a:pt x="82753" y="175593"/>
                    </a:cubicBezTo>
                    <a:cubicBezTo>
                      <a:pt x="84285" y="176491"/>
                      <a:pt x="85816" y="177970"/>
                      <a:pt x="87401" y="178022"/>
                    </a:cubicBezTo>
                    <a:cubicBezTo>
                      <a:pt x="87419" y="178023"/>
                      <a:pt x="87437" y="178024"/>
                      <a:pt x="87455" y="178024"/>
                    </a:cubicBezTo>
                    <a:cubicBezTo>
                      <a:pt x="88700" y="178024"/>
                      <a:pt x="89796" y="176270"/>
                      <a:pt x="91097" y="175593"/>
                    </a:cubicBezTo>
                    <a:cubicBezTo>
                      <a:pt x="92259" y="175012"/>
                      <a:pt x="93315" y="174273"/>
                      <a:pt x="94477" y="173428"/>
                    </a:cubicBezTo>
                    <a:cubicBezTo>
                      <a:pt x="95586" y="172583"/>
                      <a:pt x="97487" y="172847"/>
                      <a:pt x="98596" y="172055"/>
                    </a:cubicBezTo>
                    <a:cubicBezTo>
                      <a:pt x="99758" y="171210"/>
                      <a:pt x="100233" y="169362"/>
                      <a:pt x="101342" y="168781"/>
                    </a:cubicBezTo>
                    <a:cubicBezTo>
                      <a:pt x="102682" y="168111"/>
                      <a:pt x="104173" y="167089"/>
                      <a:pt x="105422" y="167089"/>
                    </a:cubicBezTo>
                    <a:cubicBezTo>
                      <a:pt x="105453" y="167089"/>
                      <a:pt x="105484" y="167090"/>
                      <a:pt x="105514" y="167091"/>
                    </a:cubicBezTo>
                    <a:cubicBezTo>
                      <a:pt x="106993" y="167196"/>
                      <a:pt x="108366" y="168569"/>
                      <a:pt x="109845" y="168992"/>
                    </a:cubicBezTo>
                    <a:cubicBezTo>
                      <a:pt x="111271" y="169362"/>
                      <a:pt x="112432" y="170576"/>
                      <a:pt x="113858" y="171052"/>
                    </a:cubicBezTo>
                    <a:cubicBezTo>
                      <a:pt x="115284" y="171527"/>
                      <a:pt x="116974" y="171263"/>
                      <a:pt x="118400" y="171685"/>
                    </a:cubicBezTo>
                    <a:cubicBezTo>
                      <a:pt x="119879" y="172108"/>
                      <a:pt x="121252" y="173481"/>
                      <a:pt x="122677" y="173639"/>
                    </a:cubicBezTo>
                    <a:cubicBezTo>
                      <a:pt x="122773" y="173649"/>
                      <a:pt x="122869" y="173654"/>
                      <a:pt x="122965" y="173654"/>
                    </a:cubicBezTo>
                    <a:cubicBezTo>
                      <a:pt x="124185" y="173654"/>
                      <a:pt x="125497" y="172898"/>
                      <a:pt x="126729" y="172898"/>
                    </a:cubicBezTo>
                    <a:cubicBezTo>
                      <a:pt x="126912" y="172898"/>
                      <a:pt x="127093" y="172914"/>
                      <a:pt x="127272" y="172953"/>
                    </a:cubicBezTo>
                    <a:cubicBezTo>
                      <a:pt x="128698" y="173270"/>
                      <a:pt x="129860" y="174537"/>
                      <a:pt x="131285" y="174959"/>
                    </a:cubicBezTo>
                    <a:cubicBezTo>
                      <a:pt x="132711" y="175329"/>
                      <a:pt x="134296" y="175224"/>
                      <a:pt x="135722" y="175593"/>
                    </a:cubicBezTo>
                    <a:cubicBezTo>
                      <a:pt x="137147" y="175963"/>
                      <a:pt x="138520" y="176966"/>
                      <a:pt x="139946" y="177177"/>
                    </a:cubicBezTo>
                    <a:cubicBezTo>
                      <a:pt x="141425" y="177336"/>
                      <a:pt x="142904" y="177283"/>
                      <a:pt x="144330" y="177494"/>
                    </a:cubicBezTo>
                    <a:cubicBezTo>
                      <a:pt x="144708" y="177564"/>
                      <a:pt x="145098" y="177586"/>
                      <a:pt x="145493" y="177586"/>
                    </a:cubicBezTo>
                    <a:cubicBezTo>
                      <a:pt x="146135" y="177586"/>
                      <a:pt x="146792" y="177529"/>
                      <a:pt x="147437" y="177529"/>
                    </a:cubicBezTo>
                    <a:cubicBezTo>
                      <a:pt x="147888" y="177529"/>
                      <a:pt x="148334" y="177557"/>
                      <a:pt x="148766" y="177653"/>
                    </a:cubicBezTo>
                    <a:cubicBezTo>
                      <a:pt x="150191" y="177917"/>
                      <a:pt x="151406" y="179290"/>
                      <a:pt x="152885" y="179554"/>
                    </a:cubicBezTo>
                    <a:cubicBezTo>
                      <a:pt x="154311" y="179818"/>
                      <a:pt x="155842" y="179660"/>
                      <a:pt x="157268" y="179871"/>
                    </a:cubicBezTo>
                    <a:cubicBezTo>
                      <a:pt x="158747" y="180135"/>
                      <a:pt x="160014" y="180980"/>
                      <a:pt x="161440" y="181297"/>
                    </a:cubicBezTo>
                    <a:cubicBezTo>
                      <a:pt x="161630" y="181339"/>
                      <a:pt x="161825" y="181357"/>
                      <a:pt x="162025" y="181357"/>
                    </a:cubicBezTo>
                    <a:cubicBezTo>
                      <a:pt x="163125" y="181357"/>
                      <a:pt x="164350" y="180814"/>
                      <a:pt x="165450" y="180814"/>
                    </a:cubicBezTo>
                    <a:cubicBezTo>
                      <a:pt x="165649" y="180814"/>
                      <a:pt x="165845" y="180832"/>
                      <a:pt x="166034" y="180874"/>
                    </a:cubicBezTo>
                    <a:cubicBezTo>
                      <a:pt x="167460" y="181244"/>
                      <a:pt x="168939" y="181191"/>
                      <a:pt x="170365" y="181561"/>
                    </a:cubicBezTo>
                    <a:cubicBezTo>
                      <a:pt x="171843" y="181878"/>
                      <a:pt x="173005" y="183092"/>
                      <a:pt x="174484" y="183409"/>
                    </a:cubicBezTo>
                    <a:cubicBezTo>
                      <a:pt x="175771" y="183647"/>
                      <a:pt x="177144" y="184058"/>
                      <a:pt x="178564" y="184058"/>
                    </a:cubicBezTo>
                    <a:cubicBezTo>
                      <a:pt x="178718" y="184058"/>
                      <a:pt x="178871" y="184053"/>
                      <a:pt x="179026" y="184043"/>
                    </a:cubicBezTo>
                    <a:cubicBezTo>
                      <a:pt x="180504" y="183990"/>
                      <a:pt x="181983" y="183409"/>
                      <a:pt x="183514" y="183198"/>
                    </a:cubicBezTo>
                    <a:cubicBezTo>
                      <a:pt x="185046" y="183039"/>
                      <a:pt x="186525" y="182617"/>
                      <a:pt x="188056" y="182564"/>
                    </a:cubicBezTo>
                    <a:cubicBezTo>
                      <a:pt x="189210" y="182524"/>
                      <a:pt x="190454" y="182245"/>
                      <a:pt x="191629" y="182245"/>
                    </a:cubicBezTo>
                    <a:cubicBezTo>
                      <a:pt x="192014" y="182245"/>
                      <a:pt x="192391" y="182275"/>
                      <a:pt x="192756" y="182353"/>
                    </a:cubicBezTo>
                    <a:cubicBezTo>
                      <a:pt x="194182" y="182723"/>
                      <a:pt x="195449" y="183990"/>
                      <a:pt x="196770" y="184729"/>
                    </a:cubicBezTo>
                    <a:cubicBezTo>
                      <a:pt x="198090" y="185469"/>
                      <a:pt x="199146" y="186578"/>
                      <a:pt x="200466" y="187423"/>
                    </a:cubicBezTo>
                    <a:cubicBezTo>
                      <a:pt x="201734" y="188268"/>
                      <a:pt x="203213" y="188796"/>
                      <a:pt x="204480" y="189535"/>
                    </a:cubicBezTo>
                    <a:cubicBezTo>
                      <a:pt x="205853" y="190274"/>
                      <a:pt x="207173" y="191014"/>
                      <a:pt x="208599" y="191436"/>
                    </a:cubicBezTo>
                    <a:cubicBezTo>
                      <a:pt x="209972" y="191806"/>
                      <a:pt x="211451" y="192070"/>
                      <a:pt x="212824" y="192545"/>
                    </a:cubicBezTo>
                    <a:cubicBezTo>
                      <a:pt x="214197" y="193020"/>
                      <a:pt x="215253" y="194446"/>
                      <a:pt x="216626" y="194974"/>
                    </a:cubicBezTo>
                    <a:cubicBezTo>
                      <a:pt x="217999" y="195503"/>
                      <a:pt x="219689" y="195133"/>
                      <a:pt x="221062" y="195608"/>
                    </a:cubicBezTo>
                    <a:cubicBezTo>
                      <a:pt x="222435" y="196136"/>
                      <a:pt x="223544" y="197351"/>
                      <a:pt x="224970" y="197826"/>
                    </a:cubicBezTo>
                    <a:cubicBezTo>
                      <a:pt x="226343" y="198249"/>
                      <a:pt x="227875" y="198301"/>
                      <a:pt x="229195" y="199041"/>
                    </a:cubicBezTo>
                    <a:cubicBezTo>
                      <a:pt x="230462" y="199727"/>
                      <a:pt x="231255" y="201206"/>
                      <a:pt x="232469" y="202051"/>
                    </a:cubicBezTo>
                    <a:cubicBezTo>
                      <a:pt x="233737" y="202896"/>
                      <a:pt x="235057" y="203688"/>
                      <a:pt x="236324" y="204427"/>
                    </a:cubicBezTo>
                    <a:cubicBezTo>
                      <a:pt x="237592" y="205167"/>
                      <a:pt x="239546" y="204586"/>
                      <a:pt x="240919" y="205114"/>
                    </a:cubicBezTo>
                    <a:cubicBezTo>
                      <a:pt x="242299" y="205574"/>
                      <a:pt x="243630" y="206331"/>
                      <a:pt x="245199" y="206331"/>
                    </a:cubicBezTo>
                    <a:cubicBezTo>
                      <a:pt x="245250" y="206331"/>
                      <a:pt x="245302" y="206330"/>
                      <a:pt x="245355" y="206329"/>
                    </a:cubicBezTo>
                    <a:cubicBezTo>
                      <a:pt x="246886" y="206276"/>
                      <a:pt x="248471" y="206065"/>
                      <a:pt x="250055" y="205853"/>
                    </a:cubicBezTo>
                    <a:cubicBezTo>
                      <a:pt x="250300" y="205821"/>
                      <a:pt x="250545" y="205807"/>
                      <a:pt x="250788" y="205807"/>
                    </a:cubicBezTo>
                    <a:cubicBezTo>
                      <a:pt x="252045" y="205807"/>
                      <a:pt x="253274" y="206174"/>
                      <a:pt x="254501" y="206174"/>
                    </a:cubicBezTo>
                    <a:cubicBezTo>
                      <a:pt x="254568" y="206174"/>
                      <a:pt x="254635" y="206172"/>
                      <a:pt x="254702" y="206170"/>
                    </a:cubicBezTo>
                    <a:cubicBezTo>
                      <a:pt x="254722" y="206170"/>
                      <a:pt x="254742" y="206169"/>
                      <a:pt x="254762" y="206169"/>
                    </a:cubicBezTo>
                    <a:cubicBezTo>
                      <a:pt x="256364" y="206169"/>
                      <a:pt x="257360" y="208236"/>
                      <a:pt x="258768" y="208758"/>
                    </a:cubicBezTo>
                    <a:lnTo>
                      <a:pt x="280209" y="31316"/>
                    </a:lnTo>
                    <a:lnTo>
                      <a:pt x="2154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39"/>
              <p:cNvSpPr/>
              <p:nvPr/>
            </p:nvSpPr>
            <p:spPr>
              <a:xfrm>
                <a:off x="-2631219" y="-402259"/>
                <a:ext cx="2520102" cy="1822536"/>
              </a:xfrm>
              <a:custGeom>
                <a:avLst/>
                <a:gdLst/>
                <a:ahLst/>
                <a:cxnLst/>
                <a:rect l="l" t="t" r="r" b="b"/>
                <a:pathLst>
                  <a:path w="279313" h="201999" extrusionOk="0">
                    <a:moveTo>
                      <a:pt x="258664" y="201945"/>
                    </a:moveTo>
                    <a:cubicBezTo>
                      <a:pt x="257291" y="201417"/>
                      <a:pt x="251429" y="201945"/>
                      <a:pt x="249844" y="201945"/>
                    </a:cubicBezTo>
                    <a:cubicBezTo>
                      <a:pt x="248419" y="201998"/>
                      <a:pt x="245672" y="199939"/>
                      <a:pt x="244194" y="200150"/>
                    </a:cubicBezTo>
                    <a:cubicBezTo>
                      <a:pt x="242662" y="200361"/>
                      <a:pt x="241712" y="197985"/>
                      <a:pt x="240233" y="198037"/>
                    </a:cubicBezTo>
                    <a:cubicBezTo>
                      <a:pt x="238649" y="198090"/>
                      <a:pt x="237328" y="200044"/>
                      <a:pt x="235955" y="199569"/>
                    </a:cubicBezTo>
                    <a:cubicBezTo>
                      <a:pt x="234635" y="199094"/>
                      <a:pt x="232787" y="196928"/>
                      <a:pt x="231519" y="196242"/>
                    </a:cubicBezTo>
                    <a:cubicBezTo>
                      <a:pt x="230305" y="195503"/>
                      <a:pt x="229090" y="194710"/>
                      <a:pt x="227875" y="193918"/>
                    </a:cubicBezTo>
                    <a:cubicBezTo>
                      <a:pt x="226661" y="193126"/>
                      <a:pt x="225922" y="193126"/>
                      <a:pt x="224707" y="192440"/>
                    </a:cubicBezTo>
                    <a:cubicBezTo>
                      <a:pt x="223439" y="191700"/>
                      <a:pt x="222014" y="192704"/>
                      <a:pt x="220641" y="192281"/>
                    </a:cubicBezTo>
                    <a:cubicBezTo>
                      <a:pt x="219320" y="191859"/>
                      <a:pt x="218211" y="192651"/>
                      <a:pt x="216891" y="192176"/>
                    </a:cubicBezTo>
                    <a:cubicBezTo>
                      <a:pt x="215571" y="191700"/>
                      <a:pt x="213934" y="187634"/>
                      <a:pt x="212613" y="187159"/>
                    </a:cubicBezTo>
                    <a:cubicBezTo>
                      <a:pt x="211346" y="186683"/>
                      <a:pt x="210343" y="188373"/>
                      <a:pt x="209022" y="187951"/>
                    </a:cubicBezTo>
                    <a:cubicBezTo>
                      <a:pt x="207702" y="187475"/>
                      <a:pt x="206276" y="187528"/>
                      <a:pt x="204956" y="187159"/>
                    </a:cubicBezTo>
                    <a:cubicBezTo>
                      <a:pt x="203583" y="186789"/>
                      <a:pt x="202844" y="183937"/>
                      <a:pt x="201523" y="183198"/>
                    </a:cubicBezTo>
                    <a:cubicBezTo>
                      <a:pt x="200309" y="182511"/>
                      <a:pt x="200098" y="183462"/>
                      <a:pt x="198883" y="182670"/>
                    </a:cubicBezTo>
                    <a:cubicBezTo>
                      <a:pt x="197668" y="181878"/>
                      <a:pt x="195503" y="181772"/>
                      <a:pt x="194236" y="181085"/>
                    </a:cubicBezTo>
                    <a:cubicBezTo>
                      <a:pt x="192915" y="180399"/>
                      <a:pt x="191120" y="180346"/>
                      <a:pt x="189747" y="179976"/>
                    </a:cubicBezTo>
                    <a:cubicBezTo>
                      <a:pt x="188321" y="179660"/>
                      <a:pt x="186737" y="181138"/>
                      <a:pt x="185205" y="181191"/>
                    </a:cubicBezTo>
                    <a:cubicBezTo>
                      <a:pt x="183779" y="181244"/>
                      <a:pt x="182353" y="177125"/>
                      <a:pt x="180875" y="177336"/>
                    </a:cubicBezTo>
                    <a:cubicBezTo>
                      <a:pt x="179449" y="177494"/>
                      <a:pt x="177970" y="178656"/>
                      <a:pt x="176544" y="178762"/>
                    </a:cubicBezTo>
                    <a:cubicBezTo>
                      <a:pt x="175066" y="178815"/>
                      <a:pt x="173587" y="176333"/>
                      <a:pt x="172214" y="176016"/>
                    </a:cubicBezTo>
                    <a:cubicBezTo>
                      <a:pt x="170841" y="175752"/>
                      <a:pt x="169679" y="174590"/>
                      <a:pt x="168306" y="174273"/>
                    </a:cubicBezTo>
                    <a:cubicBezTo>
                      <a:pt x="166933" y="173956"/>
                      <a:pt x="165454" y="176333"/>
                      <a:pt x="164134" y="176016"/>
                    </a:cubicBezTo>
                    <a:cubicBezTo>
                      <a:pt x="162761" y="175646"/>
                      <a:pt x="161071" y="177072"/>
                      <a:pt x="159698" y="176755"/>
                    </a:cubicBezTo>
                    <a:cubicBezTo>
                      <a:pt x="158325" y="176491"/>
                      <a:pt x="156582" y="175699"/>
                      <a:pt x="155209" y="175435"/>
                    </a:cubicBezTo>
                    <a:cubicBezTo>
                      <a:pt x="153836" y="175224"/>
                      <a:pt x="152833" y="172636"/>
                      <a:pt x="151460" y="172372"/>
                    </a:cubicBezTo>
                    <a:cubicBezTo>
                      <a:pt x="150087" y="172108"/>
                      <a:pt x="148925" y="173903"/>
                      <a:pt x="147552" y="173639"/>
                    </a:cubicBezTo>
                    <a:cubicBezTo>
                      <a:pt x="146179" y="173375"/>
                      <a:pt x="144647" y="173481"/>
                      <a:pt x="143274" y="173217"/>
                    </a:cubicBezTo>
                    <a:cubicBezTo>
                      <a:pt x="141901" y="173006"/>
                      <a:pt x="139683" y="171052"/>
                      <a:pt x="138257" y="170840"/>
                    </a:cubicBezTo>
                    <a:cubicBezTo>
                      <a:pt x="136884" y="170682"/>
                      <a:pt x="136409" y="168886"/>
                      <a:pt x="135036" y="168517"/>
                    </a:cubicBezTo>
                    <a:cubicBezTo>
                      <a:pt x="133663" y="168200"/>
                      <a:pt x="132131" y="170471"/>
                      <a:pt x="130811" y="170101"/>
                    </a:cubicBezTo>
                    <a:cubicBezTo>
                      <a:pt x="129438" y="169731"/>
                      <a:pt x="127801" y="170946"/>
                      <a:pt x="126428" y="170629"/>
                    </a:cubicBezTo>
                    <a:cubicBezTo>
                      <a:pt x="125002" y="170312"/>
                      <a:pt x="123312" y="168728"/>
                      <a:pt x="121939" y="168569"/>
                    </a:cubicBezTo>
                    <a:cubicBezTo>
                      <a:pt x="120513" y="168464"/>
                      <a:pt x="119087" y="168622"/>
                      <a:pt x="117661" y="168200"/>
                    </a:cubicBezTo>
                    <a:cubicBezTo>
                      <a:pt x="116288" y="167777"/>
                      <a:pt x="115443" y="164662"/>
                      <a:pt x="114070" y="164186"/>
                    </a:cubicBezTo>
                    <a:cubicBezTo>
                      <a:pt x="112697" y="163711"/>
                      <a:pt x="111535" y="166615"/>
                      <a:pt x="110215" y="166246"/>
                    </a:cubicBezTo>
                    <a:cubicBezTo>
                      <a:pt x="108789" y="165823"/>
                      <a:pt x="107469" y="163500"/>
                      <a:pt x="106043" y="163394"/>
                    </a:cubicBezTo>
                    <a:cubicBezTo>
                      <a:pt x="104776" y="163288"/>
                      <a:pt x="103297" y="164556"/>
                      <a:pt x="102030" y="165190"/>
                    </a:cubicBezTo>
                    <a:cubicBezTo>
                      <a:pt x="100973" y="165771"/>
                      <a:pt x="100498" y="164345"/>
                      <a:pt x="99389" y="165137"/>
                    </a:cubicBezTo>
                    <a:cubicBezTo>
                      <a:pt x="98333" y="165929"/>
                      <a:pt x="96485" y="167936"/>
                      <a:pt x="95428" y="168728"/>
                    </a:cubicBezTo>
                    <a:cubicBezTo>
                      <a:pt x="94319" y="169573"/>
                      <a:pt x="93316" y="167989"/>
                      <a:pt x="92207" y="168517"/>
                    </a:cubicBezTo>
                    <a:cubicBezTo>
                      <a:pt x="90940" y="169203"/>
                      <a:pt x="89883" y="172108"/>
                      <a:pt x="88616" y="172055"/>
                    </a:cubicBezTo>
                    <a:cubicBezTo>
                      <a:pt x="87137" y="172002"/>
                      <a:pt x="85659" y="169414"/>
                      <a:pt x="84180" y="168517"/>
                    </a:cubicBezTo>
                    <a:cubicBezTo>
                      <a:pt x="82860" y="167725"/>
                      <a:pt x="81223" y="168675"/>
                      <a:pt x="79902" y="167725"/>
                    </a:cubicBezTo>
                    <a:cubicBezTo>
                      <a:pt x="78635" y="166721"/>
                      <a:pt x="77790" y="169098"/>
                      <a:pt x="76470" y="168358"/>
                    </a:cubicBezTo>
                    <a:cubicBezTo>
                      <a:pt x="74991" y="167460"/>
                      <a:pt x="73512" y="166035"/>
                      <a:pt x="71981" y="166035"/>
                    </a:cubicBezTo>
                    <a:cubicBezTo>
                      <a:pt x="70608" y="166035"/>
                      <a:pt x="69129" y="163764"/>
                      <a:pt x="67703" y="163658"/>
                    </a:cubicBezTo>
                    <a:cubicBezTo>
                      <a:pt x="66277" y="163605"/>
                      <a:pt x="64904" y="165454"/>
                      <a:pt x="63478" y="165348"/>
                    </a:cubicBezTo>
                    <a:cubicBezTo>
                      <a:pt x="62105" y="165190"/>
                      <a:pt x="60679" y="162074"/>
                      <a:pt x="59254" y="162021"/>
                    </a:cubicBezTo>
                    <a:cubicBezTo>
                      <a:pt x="57828" y="161968"/>
                      <a:pt x="56455" y="163711"/>
                      <a:pt x="55029" y="163764"/>
                    </a:cubicBezTo>
                    <a:cubicBezTo>
                      <a:pt x="53550" y="163817"/>
                      <a:pt x="52336" y="161757"/>
                      <a:pt x="50910" y="162655"/>
                    </a:cubicBezTo>
                    <a:cubicBezTo>
                      <a:pt x="49589" y="163447"/>
                      <a:pt x="47952" y="165876"/>
                      <a:pt x="46685" y="166932"/>
                    </a:cubicBezTo>
                    <a:cubicBezTo>
                      <a:pt x="45417" y="167936"/>
                      <a:pt x="44520" y="166563"/>
                      <a:pt x="43252" y="167408"/>
                    </a:cubicBezTo>
                    <a:cubicBezTo>
                      <a:pt x="41774" y="168305"/>
                      <a:pt x="40031" y="170048"/>
                      <a:pt x="38552" y="170154"/>
                    </a:cubicBezTo>
                    <a:cubicBezTo>
                      <a:pt x="37073" y="170207"/>
                      <a:pt x="34750" y="171844"/>
                      <a:pt x="33166" y="171104"/>
                    </a:cubicBezTo>
                    <a:cubicBezTo>
                      <a:pt x="31792" y="170418"/>
                      <a:pt x="31634" y="166193"/>
                      <a:pt x="30208" y="165348"/>
                    </a:cubicBezTo>
                    <a:cubicBezTo>
                      <a:pt x="28835" y="164503"/>
                      <a:pt x="26987" y="168041"/>
                      <a:pt x="25614" y="167408"/>
                    </a:cubicBezTo>
                    <a:cubicBezTo>
                      <a:pt x="24082" y="166668"/>
                      <a:pt x="22498" y="166932"/>
                      <a:pt x="21019" y="167091"/>
                    </a:cubicBezTo>
                    <a:cubicBezTo>
                      <a:pt x="19541" y="167196"/>
                      <a:pt x="18432" y="165084"/>
                      <a:pt x="17006" y="165823"/>
                    </a:cubicBezTo>
                    <a:cubicBezTo>
                      <a:pt x="15738" y="166510"/>
                      <a:pt x="14418" y="165823"/>
                      <a:pt x="13151" y="166668"/>
                    </a:cubicBezTo>
                    <a:cubicBezTo>
                      <a:pt x="11883" y="167513"/>
                      <a:pt x="6813" y="170735"/>
                      <a:pt x="5546" y="171421"/>
                    </a:cubicBezTo>
                    <a:cubicBezTo>
                      <a:pt x="4120" y="172161"/>
                      <a:pt x="1480" y="170154"/>
                      <a:pt x="1" y="170312"/>
                    </a:cubicBezTo>
                    <a:lnTo>
                      <a:pt x="20650" y="0"/>
                    </a:lnTo>
                    <a:lnTo>
                      <a:pt x="279312" y="31316"/>
                    </a:lnTo>
                    <a:lnTo>
                      <a:pt x="258664" y="2019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81" name="Google Shape;5781;p39"/>
            <p:cNvSpPr/>
            <p:nvPr/>
          </p:nvSpPr>
          <p:spPr>
            <a:xfrm rot="-2497690">
              <a:off x="673131" y="200571"/>
              <a:ext cx="797087" cy="2416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5" name="Google Shape;6265;p39"/>
          <p:cNvSpPr/>
          <p:nvPr/>
        </p:nvSpPr>
        <p:spPr>
          <a:xfrm rot="3827621">
            <a:off x="1744541" y="3702449"/>
            <a:ext cx="1480209" cy="1096788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70" name="Google Shape;6270;p39"/>
          <p:cNvSpPr txBox="1">
            <a:spLocks noGrp="1"/>
          </p:cNvSpPr>
          <p:nvPr>
            <p:ph type="title"/>
          </p:nvPr>
        </p:nvSpPr>
        <p:spPr>
          <a:xfrm>
            <a:off x="75552" y="400816"/>
            <a:ext cx="7703991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Где найти шаблоны презентаций </a:t>
            </a:r>
            <a:endParaRPr dirty="0"/>
          </a:p>
        </p:txBody>
      </p:sp>
      <p:sp>
        <p:nvSpPr>
          <p:cNvPr id="490" name="Текст 2"/>
          <p:cNvSpPr txBox="1">
            <a:spLocks/>
          </p:cNvSpPr>
          <p:nvPr/>
        </p:nvSpPr>
        <p:spPr>
          <a:xfrm>
            <a:off x="956920" y="2127221"/>
            <a:ext cx="5056212" cy="18239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8288" indent="-166688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https://slidesgo.com/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r:id="rId3"/>
            </a:endParaRPr>
          </a:p>
          <a:p>
            <a:pPr marL="268288" indent="-166688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https://slidesmania.com/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r:id="rId3"/>
            </a:endParaRPr>
          </a:p>
          <a:p>
            <a:pPr marL="268288" indent="-166688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https://www.slidescarnival.com/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31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9373\Desktop\выступления\фото с цнппм\fotoalbom_178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6" y="1206789"/>
            <a:ext cx="5416171" cy="361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77" name="Google Shape;5777;p39"/>
          <p:cNvGrpSpPr/>
          <p:nvPr/>
        </p:nvGrpSpPr>
        <p:grpSpPr>
          <a:xfrm>
            <a:off x="-403205" y="-392414"/>
            <a:ext cx="7882708" cy="1776786"/>
            <a:chOff x="529555" y="102683"/>
            <a:chExt cx="3141899" cy="2252500"/>
          </a:xfrm>
        </p:grpSpPr>
        <p:grpSp>
          <p:nvGrpSpPr>
            <p:cNvPr id="5778" name="Google Shape;5778;p39"/>
            <p:cNvGrpSpPr/>
            <p:nvPr/>
          </p:nvGrpSpPr>
          <p:grpSpPr>
            <a:xfrm>
              <a:off x="647986" y="102683"/>
              <a:ext cx="3023468" cy="2252500"/>
              <a:chOff x="-2639312" y="-402259"/>
              <a:chExt cx="2528195" cy="1883519"/>
            </a:xfrm>
          </p:grpSpPr>
          <p:sp>
            <p:nvSpPr>
              <p:cNvPr id="5779" name="Google Shape;5779;p39"/>
              <p:cNvSpPr/>
              <p:nvPr/>
            </p:nvSpPr>
            <p:spPr>
              <a:xfrm>
                <a:off x="-2639312" y="-402259"/>
                <a:ext cx="2528195" cy="1883519"/>
              </a:xfrm>
              <a:custGeom>
                <a:avLst/>
                <a:gdLst/>
                <a:ahLst/>
                <a:cxnLst/>
                <a:rect l="l" t="t" r="r" b="b"/>
                <a:pathLst>
                  <a:path w="280210" h="208758" extrusionOk="0">
                    <a:moveTo>
                      <a:pt x="21547" y="0"/>
                    </a:moveTo>
                    <a:lnTo>
                      <a:pt x="0" y="177494"/>
                    </a:lnTo>
                    <a:cubicBezTo>
                      <a:pt x="1532" y="177283"/>
                      <a:pt x="2746" y="176016"/>
                      <a:pt x="4225" y="175224"/>
                    </a:cubicBezTo>
                    <a:cubicBezTo>
                      <a:pt x="5545" y="174484"/>
                      <a:pt x="7446" y="174537"/>
                      <a:pt x="8767" y="173692"/>
                    </a:cubicBezTo>
                    <a:cubicBezTo>
                      <a:pt x="10087" y="172794"/>
                      <a:pt x="11407" y="172002"/>
                      <a:pt x="12780" y="171263"/>
                    </a:cubicBezTo>
                    <a:cubicBezTo>
                      <a:pt x="14206" y="170523"/>
                      <a:pt x="15421" y="168569"/>
                      <a:pt x="16899" y="168411"/>
                    </a:cubicBezTo>
                    <a:cubicBezTo>
                      <a:pt x="16970" y="168404"/>
                      <a:pt x="17040" y="168401"/>
                      <a:pt x="17110" y="168401"/>
                    </a:cubicBezTo>
                    <a:cubicBezTo>
                      <a:pt x="18629" y="168401"/>
                      <a:pt x="20191" y="169975"/>
                      <a:pt x="21705" y="170682"/>
                    </a:cubicBezTo>
                    <a:cubicBezTo>
                      <a:pt x="23131" y="171316"/>
                      <a:pt x="25085" y="171368"/>
                      <a:pt x="26511" y="172266"/>
                    </a:cubicBezTo>
                    <a:cubicBezTo>
                      <a:pt x="27989" y="173164"/>
                      <a:pt x="28887" y="174959"/>
                      <a:pt x="30313" y="175646"/>
                    </a:cubicBezTo>
                    <a:cubicBezTo>
                      <a:pt x="31721" y="176282"/>
                      <a:pt x="33168" y="176566"/>
                      <a:pt x="34519" y="176566"/>
                    </a:cubicBezTo>
                    <a:cubicBezTo>
                      <a:pt x="34739" y="176566"/>
                      <a:pt x="34957" y="176559"/>
                      <a:pt x="35172" y="176544"/>
                    </a:cubicBezTo>
                    <a:cubicBezTo>
                      <a:pt x="36756" y="176491"/>
                      <a:pt x="38604" y="176333"/>
                      <a:pt x="40083" y="175382"/>
                    </a:cubicBezTo>
                    <a:cubicBezTo>
                      <a:pt x="41403" y="174537"/>
                      <a:pt x="42354" y="172847"/>
                      <a:pt x="43674" y="171844"/>
                    </a:cubicBezTo>
                    <a:cubicBezTo>
                      <a:pt x="44994" y="170787"/>
                      <a:pt x="46737" y="170312"/>
                      <a:pt x="48057" y="169467"/>
                    </a:cubicBezTo>
                    <a:cubicBezTo>
                      <a:pt x="49589" y="168569"/>
                      <a:pt x="50803" y="167883"/>
                      <a:pt x="52335" y="167830"/>
                    </a:cubicBezTo>
                    <a:cubicBezTo>
                      <a:pt x="53736" y="167780"/>
                      <a:pt x="55137" y="167351"/>
                      <a:pt x="56538" y="167351"/>
                    </a:cubicBezTo>
                    <a:cubicBezTo>
                      <a:pt x="56616" y="167351"/>
                      <a:pt x="56693" y="167352"/>
                      <a:pt x="56771" y="167355"/>
                    </a:cubicBezTo>
                    <a:cubicBezTo>
                      <a:pt x="58249" y="167408"/>
                      <a:pt x="59728" y="167672"/>
                      <a:pt x="61207" y="167777"/>
                    </a:cubicBezTo>
                    <a:cubicBezTo>
                      <a:pt x="62685" y="167883"/>
                      <a:pt x="64111" y="168517"/>
                      <a:pt x="65590" y="168622"/>
                    </a:cubicBezTo>
                    <a:cubicBezTo>
                      <a:pt x="66329" y="168675"/>
                      <a:pt x="67082" y="168688"/>
                      <a:pt x="67828" y="168688"/>
                    </a:cubicBezTo>
                    <a:cubicBezTo>
                      <a:pt x="68574" y="168688"/>
                      <a:pt x="69313" y="168675"/>
                      <a:pt x="70026" y="168675"/>
                    </a:cubicBezTo>
                    <a:cubicBezTo>
                      <a:pt x="71610" y="168675"/>
                      <a:pt x="73195" y="168781"/>
                      <a:pt x="74726" y="169678"/>
                    </a:cubicBezTo>
                    <a:cubicBezTo>
                      <a:pt x="76099" y="170523"/>
                      <a:pt x="77631" y="171316"/>
                      <a:pt x="78951" y="172319"/>
                    </a:cubicBezTo>
                    <a:cubicBezTo>
                      <a:pt x="80324" y="173375"/>
                      <a:pt x="81380" y="174748"/>
                      <a:pt x="82753" y="175593"/>
                    </a:cubicBezTo>
                    <a:cubicBezTo>
                      <a:pt x="84285" y="176491"/>
                      <a:pt x="85816" y="177970"/>
                      <a:pt x="87401" y="178022"/>
                    </a:cubicBezTo>
                    <a:cubicBezTo>
                      <a:pt x="87419" y="178023"/>
                      <a:pt x="87437" y="178024"/>
                      <a:pt x="87455" y="178024"/>
                    </a:cubicBezTo>
                    <a:cubicBezTo>
                      <a:pt x="88700" y="178024"/>
                      <a:pt x="89796" y="176270"/>
                      <a:pt x="91097" y="175593"/>
                    </a:cubicBezTo>
                    <a:cubicBezTo>
                      <a:pt x="92259" y="175012"/>
                      <a:pt x="93315" y="174273"/>
                      <a:pt x="94477" y="173428"/>
                    </a:cubicBezTo>
                    <a:cubicBezTo>
                      <a:pt x="95586" y="172583"/>
                      <a:pt x="97487" y="172847"/>
                      <a:pt x="98596" y="172055"/>
                    </a:cubicBezTo>
                    <a:cubicBezTo>
                      <a:pt x="99758" y="171210"/>
                      <a:pt x="100233" y="169362"/>
                      <a:pt x="101342" y="168781"/>
                    </a:cubicBezTo>
                    <a:cubicBezTo>
                      <a:pt x="102682" y="168111"/>
                      <a:pt x="104173" y="167089"/>
                      <a:pt x="105422" y="167089"/>
                    </a:cubicBezTo>
                    <a:cubicBezTo>
                      <a:pt x="105453" y="167089"/>
                      <a:pt x="105484" y="167090"/>
                      <a:pt x="105514" y="167091"/>
                    </a:cubicBezTo>
                    <a:cubicBezTo>
                      <a:pt x="106993" y="167196"/>
                      <a:pt x="108366" y="168569"/>
                      <a:pt x="109845" y="168992"/>
                    </a:cubicBezTo>
                    <a:cubicBezTo>
                      <a:pt x="111271" y="169362"/>
                      <a:pt x="112432" y="170576"/>
                      <a:pt x="113858" y="171052"/>
                    </a:cubicBezTo>
                    <a:cubicBezTo>
                      <a:pt x="115284" y="171527"/>
                      <a:pt x="116974" y="171263"/>
                      <a:pt x="118400" y="171685"/>
                    </a:cubicBezTo>
                    <a:cubicBezTo>
                      <a:pt x="119879" y="172108"/>
                      <a:pt x="121252" y="173481"/>
                      <a:pt x="122677" y="173639"/>
                    </a:cubicBezTo>
                    <a:cubicBezTo>
                      <a:pt x="122773" y="173649"/>
                      <a:pt x="122869" y="173654"/>
                      <a:pt x="122965" y="173654"/>
                    </a:cubicBezTo>
                    <a:cubicBezTo>
                      <a:pt x="124185" y="173654"/>
                      <a:pt x="125497" y="172898"/>
                      <a:pt x="126729" y="172898"/>
                    </a:cubicBezTo>
                    <a:cubicBezTo>
                      <a:pt x="126912" y="172898"/>
                      <a:pt x="127093" y="172914"/>
                      <a:pt x="127272" y="172953"/>
                    </a:cubicBezTo>
                    <a:cubicBezTo>
                      <a:pt x="128698" y="173270"/>
                      <a:pt x="129860" y="174537"/>
                      <a:pt x="131285" y="174959"/>
                    </a:cubicBezTo>
                    <a:cubicBezTo>
                      <a:pt x="132711" y="175329"/>
                      <a:pt x="134296" y="175224"/>
                      <a:pt x="135722" y="175593"/>
                    </a:cubicBezTo>
                    <a:cubicBezTo>
                      <a:pt x="137147" y="175963"/>
                      <a:pt x="138520" y="176966"/>
                      <a:pt x="139946" y="177177"/>
                    </a:cubicBezTo>
                    <a:cubicBezTo>
                      <a:pt x="141425" y="177336"/>
                      <a:pt x="142904" y="177283"/>
                      <a:pt x="144330" y="177494"/>
                    </a:cubicBezTo>
                    <a:cubicBezTo>
                      <a:pt x="144708" y="177564"/>
                      <a:pt x="145098" y="177586"/>
                      <a:pt x="145493" y="177586"/>
                    </a:cubicBezTo>
                    <a:cubicBezTo>
                      <a:pt x="146135" y="177586"/>
                      <a:pt x="146792" y="177529"/>
                      <a:pt x="147437" y="177529"/>
                    </a:cubicBezTo>
                    <a:cubicBezTo>
                      <a:pt x="147888" y="177529"/>
                      <a:pt x="148334" y="177557"/>
                      <a:pt x="148766" y="177653"/>
                    </a:cubicBezTo>
                    <a:cubicBezTo>
                      <a:pt x="150191" y="177917"/>
                      <a:pt x="151406" y="179290"/>
                      <a:pt x="152885" y="179554"/>
                    </a:cubicBezTo>
                    <a:cubicBezTo>
                      <a:pt x="154311" y="179818"/>
                      <a:pt x="155842" y="179660"/>
                      <a:pt x="157268" y="179871"/>
                    </a:cubicBezTo>
                    <a:cubicBezTo>
                      <a:pt x="158747" y="180135"/>
                      <a:pt x="160014" y="180980"/>
                      <a:pt x="161440" y="181297"/>
                    </a:cubicBezTo>
                    <a:cubicBezTo>
                      <a:pt x="161630" y="181339"/>
                      <a:pt x="161825" y="181357"/>
                      <a:pt x="162025" y="181357"/>
                    </a:cubicBezTo>
                    <a:cubicBezTo>
                      <a:pt x="163125" y="181357"/>
                      <a:pt x="164350" y="180814"/>
                      <a:pt x="165450" y="180814"/>
                    </a:cubicBezTo>
                    <a:cubicBezTo>
                      <a:pt x="165649" y="180814"/>
                      <a:pt x="165845" y="180832"/>
                      <a:pt x="166034" y="180874"/>
                    </a:cubicBezTo>
                    <a:cubicBezTo>
                      <a:pt x="167460" y="181244"/>
                      <a:pt x="168939" y="181191"/>
                      <a:pt x="170365" y="181561"/>
                    </a:cubicBezTo>
                    <a:cubicBezTo>
                      <a:pt x="171843" y="181878"/>
                      <a:pt x="173005" y="183092"/>
                      <a:pt x="174484" y="183409"/>
                    </a:cubicBezTo>
                    <a:cubicBezTo>
                      <a:pt x="175771" y="183647"/>
                      <a:pt x="177144" y="184058"/>
                      <a:pt x="178564" y="184058"/>
                    </a:cubicBezTo>
                    <a:cubicBezTo>
                      <a:pt x="178718" y="184058"/>
                      <a:pt x="178871" y="184053"/>
                      <a:pt x="179026" y="184043"/>
                    </a:cubicBezTo>
                    <a:cubicBezTo>
                      <a:pt x="180504" y="183990"/>
                      <a:pt x="181983" y="183409"/>
                      <a:pt x="183514" y="183198"/>
                    </a:cubicBezTo>
                    <a:cubicBezTo>
                      <a:pt x="185046" y="183039"/>
                      <a:pt x="186525" y="182617"/>
                      <a:pt x="188056" y="182564"/>
                    </a:cubicBezTo>
                    <a:cubicBezTo>
                      <a:pt x="189210" y="182524"/>
                      <a:pt x="190454" y="182245"/>
                      <a:pt x="191629" y="182245"/>
                    </a:cubicBezTo>
                    <a:cubicBezTo>
                      <a:pt x="192014" y="182245"/>
                      <a:pt x="192391" y="182275"/>
                      <a:pt x="192756" y="182353"/>
                    </a:cubicBezTo>
                    <a:cubicBezTo>
                      <a:pt x="194182" y="182723"/>
                      <a:pt x="195449" y="183990"/>
                      <a:pt x="196770" y="184729"/>
                    </a:cubicBezTo>
                    <a:cubicBezTo>
                      <a:pt x="198090" y="185469"/>
                      <a:pt x="199146" y="186578"/>
                      <a:pt x="200466" y="187423"/>
                    </a:cubicBezTo>
                    <a:cubicBezTo>
                      <a:pt x="201734" y="188268"/>
                      <a:pt x="203213" y="188796"/>
                      <a:pt x="204480" y="189535"/>
                    </a:cubicBezTo>
                    <a:cubicBezTo>
                      <a:pt x="205853" y="190274"/>
                      <a:pt x="207173" y="191014"/>
                      <a:pt x="208599" y="191436"/>
                    </a:cubicBezTo>
                    <a:cubicBezTo>
                      <a:pt x="209972" y="191806"/>
                      <a:pt x="211451" y="192070"/>
                      <a:pt x="212824" y="192545"/>
                    </a:cubicBezTo>
                    <a:cubicBezTo>
                      <a:pt x="214197" y="193020"/>
                      <a:pt x="215253" y="194446"/>
                      <a:pt x="216626" y="194974"/>
                    </a:cubicBezTo>
                    <a:cubicBezTo>
                      <a:pt x="217999" y="195503"/>
                      <a:pt x="219689" y="195133"/>
                      <a:pt x="221062" y="195608"/>
                    </a:cubicBezTo>
                    <a:cubicBezTo>
                      <a:pt x="222435" y="196136"/>
                      <a:pt x="223544" y="197351"/>
                      <a:pt x="224970" y="197826"/>
                    </a:cubicBezTo>
                    <a:cubicBezTo>
                      <a:pt x="226343" y="198249"/>
                      <a:pt x="227875" y="198301"/>
                      <a:pt x="229195" y="199041"/>
                    </a:cubicBezTo>
                    <a:cubicBezTo>
                      <a:pt x="230462" y="199727"/>
                      <a:pt x="231255" y="201206"/>
                      <a:pt x="232469" y="202051"/>
                    </a:cubicBezTo>
                    <a:cubicBezTo>
                      <a:pt x="233737" y="202896"/>
                      <a:pt x="235057" y="203688"/>
                      <a:pt x="236324" y="204427"/>
                    </a:cubicBezTo>
                    <a:cubicBezTo>
                      <a:pt x="237592" y="205167"/>
                      <a:pt x="239546" y="204586"/>
                      <a:pt x="240919" y="205114"/>
                    </a:cubicBezTo>
                    <a:cubicBezTo>
                      <a:pt x="242299" y="205574"/>
                      <a:pt x="243630" y="206331"/>
                      <a:pt x="245199" y="206331"/>
                    </a:cubicBezTo>
                    <a:cubicBezTo>
                      <a:pt x="245250" y="206331"/>
                      <a:pt x="245302" y="206330"/>
                      <a:pt x="245355" y="206329"/>
                    </a:cubicBezTo>
                    <a:cubicBezTo>
                      <a:pt x="246886" y="206276"/>
                      <a:pt x="248471" y="206065"/>
                      <a:pt x="250055" y="205853"/>
                    </a:cubicBezTo>
                    <a:cubicBezTo>
                      <a:pt x="250300" y="205821"/>
                      <a:pt x="250545" y="205807"/>
                      <a:pt x="250788" y="205807"/>
                    </a:cubicBezTo>
                    <a:cubicBezTo>
                      <a:pt x="252045" y="205807"/>
                      <a:pt x="253274" y="206174"/>
                      <a:pt x="254501" y="206174"/>
                    </a:cubicBezTo>
                    <a:cubicBezTo>
                      <a:pt x="254568" y="206174"/>
                      <a:pt x="254635" y="206172"/>
                      <a:pt x="254702" y="206170"/>
                    </a:cubicBezTo>
                    <a:cubicBezTo>
                      <a:pt x="254722" y="206170"/>
                      <a:pt x="254742" y="206169"/>
                      <a:pt x="254762" y="206169"/>
                    </a:cubicBezTo>
                    <a:cubicBezTo>
                      <a:pt x="256364" y="206169"/>
                      <a:pt x="257360" y="208236"/>
                      <a:pt x="258768" y="208758"/>
                    </a:cubicBezTo>
                    <a:lnTo>
                      <a:pt x="280209" y="31316"/>
                    </a:lnTo>
                    <a:lnTo>
                      <a:pt x="2154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39"/>
              <p:cNvSpPr/>
              <p:nvPr/>
            </p:nvSpPr>
            <p:spPr>
              <a:xfrm>
                <a:off x="-2631219" y="-402259"/>
                <a:ext cx="2520102" cy="1822536"/>
              </a:xfrm>
              <a:custGeom>
                <a:avLst/>
                <a:gdLst/>
                <a:ahLst/>
                <a:cxnLst/>
                <a:rect l="l" t="t" r="r" b="b"/>
                <a:pathLst>
                  <a:path w="279313" h="201999" extrusionOk="0">
                    <a:moveTo>
                      <a:pt x="258664" y="201945"/>
                    </a:moveTo>
                    <a:cubicBezTo>
                      <a:pt x="257291" y="201417"/>
                      <a:pt x="251429" y="201945"/>
                      <a:pt x="249844" y="201945"/>
                    </a:cubicBezTo>
                    <a:cubicBezTo>
                      <a:pt x="248419" y="201998"/>
                      <a:pt x="245672" y="199939"/>
                      <a:pt x="244194" y="200150"/>
                    </a:cubicBezTo>
                    <a:cubicBezTo>
                      <a:pt x="242662" y="200361"/>
                      <a:pt x="241712" y="197985"/>
                      <a:pt x="240233" y="198037"/>
                    </a:cubicBezTo>
                    <a:cubicBezTo>
                      <a:pt x="238649" y="198090"/>
                      <a:pt x="237328" y="200044"/>
                      <a:pt x="235955" y="199569"/>
                    </a:cubicBezTo>
                    <a:cubicBezTo>
                      <a:pt x="234635" y="199094"/>
                      <a:pt x="232787" y="196928"/>
                      <a:pt x="231519" y="196242"/>
                    </a:cubicBezTo>
                    <a:cubicBezTo>
                      <a:pt x="230305" y="195503"/>
                      <a:pt x="229090" y="194710"/>
                      <a:pt x="227875" y="193918"/>
                    </a:cubicBezTo>
                    <a:cubicBezTo>
                      <a:pt x="226661" y="193126"/>
                      <a:pt x="225922" y="193126"/>
                      <a:pt x="224707" y="192440"/>
                    </a:cubicBezTo>
                    <a:cubicBezTo>
                      <a:pt x="223439" y="191700"/>
                      <a:pt x="222014" y="192704"/>
                      <a:pt x="220641" y="192281"/>
                    </a:cubicBezTo>
                    <a:cubicBezTo>
                      <a:pt x="219320" y="191859"/>
                      <a:pt x="218211" y="192651"/>
                      <a:pt x="216891" y="192176"/>
                    </a:cubicBezTo>
                    <a:cubicBezTo>
                      <a:pt x="215571" y="191700"/>
                      <a:pt x="213934" y="187634"/>
                      <a:pt x="212613" y="187159"/>
                    </a:cubicBezTo>
                    <a:cubicBezTo>
                      <a:pt x="211346" y="186683"/>
                      <a:pt x="210343" y="188373"/>
                      <a:pt x="209022" y="187951"/>
                    </a:cubicBezTo>
                    <a:cubicBezTo>
                      <a:pt x="207702" y="187475"/>
                      <a:pt x="206276" y="187528"/>
                      <a:pt x="204956" y="187159"/>
                    </a:cubicBezTo>
                    <a:cubicBezTo>
                      <a:pt x="203583" y="186789"/>
                      <a:pt x="202844" y="183937"/>
                      <a:pt x="201523" y="183198"/>
                    </a:cubicBezTo>
                    <a:cubicBezTo>
                      <a:pt x="200309" y="182511"/>
                      <a:pt x="200098" y="183462"/>
                      <a:pt x="198883" y="182670"/>
                    </a:cubicBezTo>
                    <a:cubicBezTo>
                      <a:pt x="197668" y="181878"/>
                      <a:pt x="195503" y="181772"/>
                      <a:pt x="194236" y="181085"/>
                    </a:cubicBezTo>
                    <a:cubicBezTo>
                      <a:pt x="192915" y="180399"/>
                      <a:pt x="191120" y="180346"/>
                      <a:pt x="189747" y="179976"/>
                    </a:cubicBezTo>
                    <a:cubicBezTo>
                      <a:pt x="188321" y="179660"/>
                      <a:pt x="186737" y="181138"/>
                      <a:pt x="185205" y="181191"/>
                    </a:cubicBezTo>
                    <a:cubicBezTo>
                      <a:pt x="183779" y="181244"/>
                      <a:pt x="182353" y="177125"/>
                      <a:pt x="180875" y="177336"/>
                    </a:cubicBezTo>
                    <a:cubicBezTo>
                      <a:pt x="179449" y="177494"/>
                      <a:pt x="177970" y="178656"/>
                      <a:pt x="176544" y="178762"/>
                    </a:cubicBezTo>
                    <a:cubicBezTo>
                      <a:pt x="175066" y="178815"/>
                      <a:pt x="173587" y="176333"/>
                      <a:pt x="172214" y="176016"/>
                    </a:cubicBezTo>
                    <a:cubicBezTo>
                      <a:pt x="170841" y="175752"/>
                      <a:pt x="169679" y="174590"/>
                      <a:pt x="168306" y="174273"/>
                    </a:cubicBezTo>
                    <a:cubicBezTo>
                      <a:pt x="166933" y="173956"/>
                      <a:pt x="165454" y="176333"/>
                      <a:pt x="164134" y="176016"/>
                    </a:cubicBezTo>
                    <a:cubicBezTo>
                      <a:pt x="162761" y="175646"/>
                      <a:pt x="161071" y="177072"/>
                      <a:pt x="159698" y="176755"/>
                    </a:cubicBezTo>
                    <a:cubicBezTo>
                      <a:pt x="158325" y="176491"/>
                      <a:pt x="156582" y="175699"/>
                      <a:pt x="155209" y="175435"/>
                    </a:cubicBezTo>
                    <a:cubicBezTo>
                      <a:pt x="153836" y="175224"/>
                      <a:pt x="152833" y="172636"/>
                      <a:pt x="151460" y="172372"/>
                    </a:cubicBezTo>
                    <a:cubicBezTo>
                      <a:pt x="150087" y="172108"/>
                      <a:pt x="148925" y="173903"/>
                      <a:pt x="147552" y="173639"/>
                    </a:cubicBezTo>
                    <a:cubicBezTo>
                      <a:pt x="146179" y="173375"/>
                      <a:pt x="144647" y="173481"/>
                      <a:pt x="143274" y="173217"/>
                    </a:cubicBezTo>
                    <a:cubicBezTo>
                      <a:pt x="141901" y="173006"/>
                      <a:pt x="139683" y="171052"/>
                      <a:pt x="138257" y="170840"/>
                    </a:cubicBezTo>
                    <a:cubicBezTo>
                      <a:pt x="136884" y="170682"/>
                      <a:pt x="136409" y="168886"/>
                      <a:pt x="135036" y="168517"/>
                    </a:cubicBezTo>
                    <a:cubicBezTo>
                      <a:pt x="133663" y="168200"/>
                      <a:pt x="132131" y="170471"/>
                      <a:pt x="130811" y="170101"/>
                    </a:cubicBezTo>
                    <a:cubicBezTo>
                      <a:pt x="129438" y="169731"/>
                      <a:pt x="127801" y="170946"/>
                      <a:pt x="126428" y="170629"/>
                    </a:cubicBezTo>
                    <a:cubicBezTo>
                      <a:pt x="125002" y="170312"/>
                      <a:pt x="123312" y="168728"/>
                      <a:pt x="121939" y="168569"/>
                    </a:cubicBezTo>
                    <a:cubicBezTo>
                      <a:pt x="120513" y="168464"/>
                      <a:pt x="119087" y="168622"/>
                      <a:pt x="117661" y="168200"/>
                    </a:cubicBezTo>
                    <a:cubicBezTo>
                      <a:pt x="116288" y="167777"/>
                      <a:pt x="115443" y="164662"/>
                      <a:pt x="114070" y="164186"/>
                    </a:cubicBezTo>
                    <a:cubicBezTo>
                      <a:pt x="112697" y="163711"/>
                      <a:pt x="111535" y="166615"/>
                      <a:pt x="110215" y="166246"/>
                    </a:cubicBezTo>
                    <a:cubicBezTo>
                      <a:pt x="108789" y="165823"/>
                      <a:pt x="107469" y="163500"/>
                      <a:pt x="106043" y="163394"/>
                    </a:cubicBezTo>
                    <a:cubicBezTo>
                      <a:pt x="104776" y="163288"/>
                      <a:pt x="103297" y="164556"/>
                      <a:pt x="102030" y="165190"/>
                    </a:cubicBezTo>
                    <a:cubicBezTo>
                      <a:pt x="100973" y="165771"/>
                      <a:pt x="100498" y="164345"/>
                      <a:pt x="99389" y="165137"/>
                    </a:cubicBezTo>
                    <a:cubicBezTo>
                      <a:pt x="98333" y="165929"/>
                      <a:pt x="96485" y="167936"/>
                      <a:pt x="95428" y="168728"/>
                    </a:cubicBezTo>
                    <a:cubicBezTo>
                      <a:pt x="94319" y="169573"/>
                      <a:pt x="93316" y="167989"/>
                      <a:pt x="92207" y="168517"/>
                    </a:cubicBezTo>
                    <a:cubicBezTo>
                      <a:pt x="90940" y="169203"/>
                      <a:pt x="89883" y="172108"/>
                      <a:pt x="88616" y="172055"/>
                    </a:cubicBezTo>
                    <a:cubicBezTo>
                      <a:pt x="87137" y="172002"/>
                      <a:pt x="85659" y="169414"/>
                      <a:pt x="84180" y="168517"/>
                    </a:cubicBezTo>
                    <a:cubicBezTo>
                      <a:pt x="82860" y="167725"/>
                      <a:pt x="81223" y="168675"/>
                      <a:pt x="79902" y="167725"/>
                    </a:cubicBezTo>
                    <a:cubicBezTo>
                      <a:pt x="78635" y="166721"/>
                      <a:pt x="77790" y="169098"/>
                      <a:pt x="76470" y="168358"/>
                    </a:cubicBezTo>
                    <a:cubicBezTo>
                      <a:pt x="74991" y="167460"/>
                      <a:pt x="73512" y="166035"/>
                      <a:pt x="71981" y="166035"/>
                    </a:cubicBezTo>
                    <a:cubicBezTo>
                      <a:pt x="70608" y="166035"/>
                      <a:pt x="69129" y="163764"/>
                      <a:pt x="67703" y="163658"/>
                    </a:cubicBezTo>
                    <a:cubicBezTo>
                      <a:pt x="66277" y="163605"/>
                      <a:pt x="64904" y="165454"/>
                      <a:pt x="63478" y="165348"/>
                    </a:cubicBezTo>
                    <a:cubicBezTo>
                      <a:pt x="62105" y="165190"/>
                      <a:pt x="60679" y="162074"/>
                      <a:pt x="59254" y="162021"/>
                    </a:cubicBezTo>
                    <a:cubicBezTo>
                      <a:pt x="57828" y="161968"/>
                      <a:pt x="56455" y="163711"/>
                      <a:pt x="55029" y="163764"/>
                    </a:cubicBezTo>
                    <a:cubicBezTo>
                      <a:pt x="53550" y="163817"/>
                      <a:pt x="52336" y="161757"/>
                      <a:pt x="50910" y="162655"/>
                    </a:cubicBezTo>
                    <a:cubicBezTo>
                      <a:pt x="49589" y="163447"/>
                      <a:pt x="47952" y="165876"/>
                      <a:pt x="46685" y="166932"/>
                    </a:cubicBezTo>
                    <a:cubicBezTo>
                      <a:pt x="45417" y="167936"/>
                      <a:pt x="44520" y="166563"/>
                      <a:pt x="43252" y="167408"/>
                    </a:cubicBezTo>
                    <a:cubicBezTo>
                      <a:pt x="41774" y="168305"/>
                      <a:pt x="40031" y="170048"/>
                      <a:pt x="38552" y="170154"/>
                    </a:cubicBezTo>
                    <a:cubicBezTo>
                      <a:pt x="37073" y="170207"/>
                      <a:pt x="34750" y="171844"/>
                      <a:pt x="33166" y="171104"/>
                    </a:cubicBezTo>
                    <a:cubicBezTo>
                      <a:pt x="31792" y="170418"/>
                      <a:pt x="31634" y="166193"/>
                      <a:pt x="30208" y="165348"/>
                    </a:cubicBezTo>
                    <a:cubicBezTo>
                      <a:pt x="28835" y="164503"/>
                      <a:pt x="26987" y="168041"/>
                      <a:pt x="25614" y="167408"/>
                    </a:cubicBezTo>
                    <a:cubicBezTo>
                      <a:pt x="24082" y="166668"/>
                      <a:pt x="22498" y="166932"/>
                      <a:pt x="21019" y="167091"/>
                    </a:cubicBezTo>
                    <a:cubicBezTo>
                      <a:pt x="19541" y="167196"/>
                      <a:pt x="18432" y="165084"/>
                      <a:pt x="17006" y="165823"/>
                    </a:cubicBezTo>
                    <a:cubicBezTo>
                      <a:pt x="15738" y="166510"/>
                      <a:pt x="14418" y="165823"/>
                      <a:pt x="13151" y="166668"/>
                    </a:cubicBezTo>
                    <a:cubicBezTo>
                      <a:pt x="11883" y="167513"/>
                      <a:pt x="6813" y="170735"/>
                      <a:pt x="5546" y="171421"/>
                    </a:cubicBezTo>
                    <a:cubicBezTo>
                      <a:pt x="4120" y="172161"/>
                      <a:pt x="1480" y="170154"/>
                      <a:pt x="1" y="170312"/>
                    </a:cubicBezTo>
                    <a:lnTo>
                      <a:pt x="20650" y="0"/>
                    </a:lnTo>
                    <a:lnTo>
                      <a:pt x="279312" y="31316"/>
                    </a:lnTo>
                    <a:lnTo>
                      <a:pt x="258664" y="2019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81" name="Google Shape;5781;p39"/>
            <p:cNvSpPr/>
            <p:nvPr/>
          </p:nvSpPr>
          <p:spPr>
            <a:xfrm rot="19102310">
              <a:off x="529555" y="312496"/>
              <a:ext cx="797087" cy="2416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5" name="Google Shape;6265;p39"/>
          <p:cNvSpPr/>
          <p:nvPr/>
        </p:nvSpPr>
        <p:spPr>
          <a:xfrm rot="3827621">
            <a:off x="6849942" y="226189"/>
            <a:ext cx="1480209" cy="1096788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70" name="Google Shape;6270;p39"/>
          <p:cNvSpPr txBox="1">
            <a:spLocks noGrp="1"/>
          </p:cNvSpPr>
          <p:nvPr>
            <p:ph type="title"/>
          </p:nvPr>
        </p:nvSpPr>
        <p:spPr>
          <a:xfrm>
            <a:off x="68625" y="398299"/>
            <a:ext cx="7703991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Спасибо за внимание!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31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2" name="Google Shape;4922;p33"/>
          <p:cNvGrpSpPr/>
          <p:nvPr/>
        </p:nvGrpSpPr>
        <p:grpSpPr>
          <a:xfrm rot="-604660">
            <a:off x="289966" y="-233739"/>
            <a:ext cx="3281932" cy="1061903"/>
            <a:chOff x="-6219592" y="940873"/>
            <a:chExt cx="7527193" cy="2966097"/>
          </a:xfrm>
        </p:grpSpPr>
        <p:sp>
          <p:nvSpPr>
            <p:cNvPr id="4923" name="Google Shape;4923;p33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3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25" name="Google Shape;4925;p33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4926" name="Google Shape;4926;p33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33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33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33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33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33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33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33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33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33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33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3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3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33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33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33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3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3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3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3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3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3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3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3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3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3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33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33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33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33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33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33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33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33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33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33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33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33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33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33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33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33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33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33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33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33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33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33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33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33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33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33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33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33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33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33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33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33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33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33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33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33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33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33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33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33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33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3" name="Google Shape;4993;p33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4" name="Google Shape;4994;p33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33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33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7" name="Google Shape;4997;p33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8" name="Google Shape;4998;p33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9" name="Google Shape;4999;p33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0" name="Google Shape;5000;p33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1" name="Google Shape;5001;p33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2" name="Google Shape;5002;p33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3" name="Google Shape;5003;p33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4" name="Google Shape;5004;p33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5" name="Google Shape;5005;p33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6" name="Google Shape;5006;p33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7" name="Google Shape;5007;p33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8" name="Google Shape;5008;p33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9" name="Google Shape;5009;p33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0" name="Google Shape;5010;p33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1" name="Google Shape;5011;p33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2" name="Google Shape;5012;p33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3" name="Google Shape;5013;p33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4" name="Google Shape;5014;p33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5" name="Google Shape;5015;p33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6" name="Google Shape;5016;p33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7" name="Google Shape;5017;p33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8" name="Google Shape;5018;p33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9" name="Google Shape;5019;p33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33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33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33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33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33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33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33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33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33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33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33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33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33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33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33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5" name="Google Shape;5035;p33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33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7" name="Google Shape;5037;p33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8" name="Google Shape;5038;p33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33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33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33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33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33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33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33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33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33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33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33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33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33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33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33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33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33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33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33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33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33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33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33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33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33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33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33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33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33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33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33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33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33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33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33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33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33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33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33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33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33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33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33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33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33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33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33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6" name="Google Shape;5086;p33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7" name="Google Shape;5087;p33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33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33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33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33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3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33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33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33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33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33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33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33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33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33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2" name="Google Shape;5102;p33"/>
          <p:cNvGrpSpPr/>
          <p:nvPr/>
        </p:nvGrpSpPr>
        <p:grpSpPr>
          <a:xfrm>
            <a:off x="-512050" y="3580076"/>
            <a:ext cx="1898252" cy="1238844"/>
            <a:chOff x="7662600" y="-1843499"/>
            <a:chExt cx="1898252" cy="1238844"/>
          </a:xfrm>
        </p:grpSpPr>
        <p:sp>
          <p:nvSpPr>
            <p:cNvPr id="5103" name="Google Shape;5103;p33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3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6" name="Google Shape;5576;p33"/>
          <p:cNvSpPr/>
          <p:nvPr/>
        </p:nvSpPr>
        <p:spPr>
          <a:xfrm>
            <a:off x="4146430" y="3651094"/>
            <a:ext cx="1480225" cy="1096800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77" name="Google Shape;5577;p33"/>
          <p:cNvGrpSpPr/>
          <p:nvPr/>
        </p:nvGrpSpPr>
        <p:grpSpPr>
          <a:xfrm>
            <a:off x="802250" y="961047"/>
            <a:ext cx="7906603" cy="3330250"/>
            <a:chOff x="-2639312" y="-402259"/>
            <a:chExt cx="2528195" cy="1883519"/>
          </a:xfrm>
        </p:grpSpPr>
        <p:sp>
          <p:nvSpPr>
            <p:cNvPr id="5578" name="Google Shape;5578;p33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33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0" name="Google Shape;5580;p33"/>
          <p:cNvSpPr txBox="1">
            <a:spLocks noGrp="1"/>
          </p:cNvSpPr>
          <p:nvPr>
            <p:ph type="title"/>
          </p:nvPr>
        </p:nvSpPr>
        <p:spPr>
          <a:xfrm rot="308159">
            <a:off x="1215065" y="1764146"/>
            <a:ext cx="7243135" cy="14308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ru-RU" sz="2800" dirty="0"/>
              <a:t/>
            </a:r>
            <a:br>
              <a:rPr lang="ru-RU" sz="2800" dirty="0"/>
            </a:br>
            <a:r>
              <a:rPr lang="ru-RU" sz="2000" b="0" dirty="0"/>
              <a:t>При оценивании учитывается актуальность и методическая обоснованность,</a:t>
            </a:r>
            <a:br>
              <a:rPr lang="ru-RU" sz="2000" b="0" dirty="0"/>
            </a:br>
            <a:r>
              <a:rPr lang="ru-RU" sz="2000" b="0" dirty="0"/>
              <a:t>научная корректность, методическая грамотность, коммуникативная культура.</a:t>
            </a:r>
            <a:br>
              <a:rPr lang="ru-RU" sz="2000" b="0" dirty="0"/>
            </a:br>
            <a:r>
              <a:rPr lang="ru-RU" sz="2000" b="0" dirty="0"/>
              <a:t>Регламент конкурсного испытания: выступление конкурсанта – 10 минут,</a:t>
            </a:r>
            <a:br>
              <a:rPr lang="ru-RU" sz="2000" b="0" dirty="0"/>
            </a:br>
            <a:r>
              <a:rPr lang="ru-RU" sz="2000" b="0" dirty="0"/>
              <a:t>ответы на вопросы Жюри – 3 минуты.</a:t>
            </a:r>
            <a:endParaRPr sz="2000" b="0" dirty="0">
              <a:solidFill>
                <a:schemeClr val="tx2"/>
              </a:solidFill>
            </a:endParaRPr>
          </a:p>
        </p:txBody>
      </p:sp>
      <p:sp>
        <p:nvSpPr>
          <p:cNvPr id="5581" name="Google Shape;5581;p33"/>
          <p:cNvSpPr txBox="1">
            <a:spLocks noGrp="1"/>
          </p:cNvSpPr>
          <p:nvPr>
            <p:ph type="title" idx="2"/>
          </p:nvPr>
        </p:nvSpPr>
        <p:spPr>
          <a:xfrm rot="20886661">
            <a:off x="-218305" y="21402"/>
            <a:ext cx="3675547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 smtClean="0"/>
              <a:t>Лайфхак</a:t>
            </a:r>
            <a:endParaRPr dirty="0"/>
          </a:p>
        </p:txBody>
      </p:sp>
      <p:sp>
        <p:nvSpPr>
          <p:cNvPr id="5582" name="Google Shape;5582;p33"/>
          <p:cNvSpPr/>
          <p:nvPr/>
        </p:nvSpPr>
        <p:spPr>
          <a:xfrm rot="-2497742">
            <a:off x="2400319" y="957388"/>
            <a:ext cx="948811" cy="241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3" name="Google Shape;5583;p33"/>
          <p:cNvSpPr/>
          <p:nvPr/>
        </p:nvSpPr>
        <p:spPr>
          <a:xfrm rot="-2497742">
            <a:off x="5834819" y="3711188"/>
            <a:ext cx="948811" cy="241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4" name="Google Shape;5584;p33"/>
          <p:cNvSpPr/>
          <p:nvPr/>
        </p:nvSpPr>
        <p:spPr>
          <a:xfrm rot="-3665625">
            <a:off x="-28744" y="108070"/>
            <a:ext cx="765240" cy="2416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5" name="Google Shape;5585;p33"/>
          <p:cNvSpPr/>
          <p:nvPr/>
        </p:nvSpPr>
        <p:spPr>
          <a:xfrm rot="470462">
            <a:off x="194710" y="3546240"/>
            <a:ext cx="765255" cy="241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6" name="Google Shape;5586;p33"/>
          <p:cNvSpPr/>
          <p:nvPr/>
        </p:nvSpPr>
        <p:spPr>
          <a:xfrm rot="-671459">
            <a:off x="8126184" y="1166741"/>
            <a:ext cx="765149" cy="2419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7" name="Google Shape;5587;p33"/>
          <p:cNvSpPr/>
          <p:nvPr/>
        </p:nvSpPr>
        <p:spPr>
          <a:xfrm rot="-671459">
            <a:off x="8187659" y="3274566"/>
            <a:ext cx="765149" cy="2419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88" name="Google Shape;5588;p33"/>
          <p:cNvPicPr preferRelativeResize="0"/>
          <p:nvPr/>
        </p:nvPicPr>
        <p:blipFill rotWithShape="1">
          <a:blip r:embed="rId3">
            <a:alphaModFix/>
          </a:blip>
          <a:srcRect t="89" b="79"/>
          <a:stretch/>
        </p:blipFill>
        <p:spPr>
          <a:xfrm>
            <a:off x="352025" y="3995650"/>
            <a:ext cx="620704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10286" y="134538"/>
            <a:ext cx="5306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полезный</a:t>
            </a:r>
            <a:r>
              <a:rPr lang="ru-RU" sz="1000" dirty="0"/>
              <a:t> </a:t>
            </a:r>
            <a:r>
              <a:rPr lang="ru-RU" sz="2400" b="1" dirty="0">
                <a:solidFill>
                  <a:schemeClr val="dk1"/>
                </a:solidFill>
                <a:latin typeface="Caveat"/>
                <a:ea typeface="Caveat"/>
                <a:cs typeface="Caveat"/>
              </a:rPr>
              <a:t>совет, помогающий эффективно решить ту или иную </a:t>
            </a:r>
            <a:r>
              <a:rPr lang="ru-RU" sz="2400" b="1" dirty="0" smtClean="0">
                <a:solidFill>
                  <a:schemeClr val="dk1"/>
                </a:solidFill>
                <a:latin typeface="Caveat"/>
                <a:ea typeface="Caveat"/>
                <a:cs typeface="Caveat"/>
              </a:rPr>
              <a:t>проблему</a:t>
            </a:r>
            <a:r>
              <a:rPr lang="ru-RU" sz="2400" b="1" dirty="0">
                <a:solidFill>
                  <a:schemeClr val="dk1"/>
                </a:solidFill>
                <a:latin typeface="Caveat"/>
                <a:ea typeface="Caveat"/>
                <a:cs typeface="Caveat"/>
              </a:rPr>
              <a:t>.</a:t>
            </a:r>
            <a:br>
              <a:rPr lang="ru-RU" sz="2400" b="1" dirty="0">
                <a:solidFill>
                  <a:schemeClr val="dk1"/>
                </a:solidFill>
                <a:latin typeface="Caveat"/>
                <a:ea typeface="Caveat"/>
                <a:cs typeface="Caveat"/>
              </a:rPr>
            </a:br>
            <a:endParaRPr lang="ru-RU" sz="2400" b="1" dirty="0">
              <a:solidFill>
                <a:schemeClr val="dk1"/>
              </a:solidFill>
              <a:latin typeface="Caveat"/>
              <a:ea typeface="Caveat"/>
              <a:cs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3" name="Google Shape;5593;p34"/>
          <p:cNvSpPr/>
          <p:nvPr/>
        </p:nvSpPr>
        <p:spPr>
          <a:xfrm>
            <a:off x="6253383" y="1771573"/>
            <a:ext cx="534900" cy="534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4" name="Google Shape;5594;p34"/>
          <p:cNvSpPr/>
          <p:nvPr/>
        </p:nvSpPr>
        <p:spPr>
          <a:xfrm>
            <a:off x="2355733" y="1771571"/>
            <a:ext cx="534900" cy="534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5" name="Google Shape;5595;p34"/>
          <p:cNvSpPr txBox="1">
            <a:spLocks noGrp="1"/>
          </p:cNvSpPr>
          <p:nvPr>
            <p:ph type="title"/>
          </p:nvPr>
        </p:nvSpPr>
        <p:spPr>
          <a:xfrm>
            <a:off x="715602" y="257558"/>
            <a:ext cx="7699200" cy="1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 чем разница между семинаром</a:t>
            </a:r>
            <a:br>
              <a:rPr lang="ru-RU" dirty="0" smtClean="0"/>
            </a:br>
            <a:r>
              <a:rPr lang="ru-RU" dirty="0" smtClean="0"/>
              <a:t>и мастер-классом?</a:t>
            </a:r>
            <a:endParaRPr dirty="0"/>
          </a:p>
        </p:txBody>
      </p:sp>
      <p:sp>
        <p:nvSpPr>
          <p:cNvPr id="5596" name="Google Shape;5596;p34"/>
          <p:cNvSpPr txBox="1">
            <a:spLocks noGrp="1"/>
          </p:cNvSpPr>
          <p:nvPr>
            <p:ph type="subTitle" idx="1"/>
          </p:nvPr>
        </p:nvSpPr>
        <p:spPr>
          <a:xfrm>
            <a:off x="1020271" y="2965790"/>
            <a:ext cx="3205800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Мы </a:t>
            </a:r>
            <a:r>
              <a:rPr lang="ru-RU" sz="1600" b="1" dirty="0" smtClean="0"/>
              <a:t>классно рассказываем </a:t>
            </a:r>
            <a:r>
              <a:rPr lang="ru-RU" sz="1600" dirty="0" smtClean="0"/>
              <a:t>какие мы классные и благодаря чему у нас так хорошо все получается?</a:t>
            </a:r>
            <a:endParaRPr sz="1600" dirty="0"/>
          </a:p>
        </p:txBody>
      </p:sp>
      <p:sp>
        <p:nvSpPr>
          <p:cNvPr id="5597" name="Google Shape;5597;p34"/>
          <p:cNvSpPr txBox="1">
            <a:spLocks noGrp="1"/>
          </p:cNvSpPr>
          <p:nvPr>
            <p:ph type="subTitle" idx="2"/>
          </p:nvPr>
        </p:nvSpPr>
        <p:spPr>
          <a:xfrm>
            <a:off x="4713969" y="2965790"/>
            <a:ext cx="3565289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Мы </a:t>
            </a:r>
            <a:r>
              <a:rPr lang="ru-RU" sz="1600" b="1" dirty="0" smtClean="0"/>
              <a:t>задорно показываем </a:t>
            </a:r>
            <a:r>
              <a:rPr lang="ru-RU" sz="1600" dirty="0" smtClean="0"/>
              <a:t>и организуем деятельность других по используемым нами технологиям, методам и приемам?</a:t>
            </a:r>
            <a:endParaRPr sz="1600" dirty="0"/>
          </a:p>
        </p:txBody>
      </p:sp>
      <p:sp>
        <p:nvSpPr>
          <p:cNvPr id="5598" name="Google Shape;5598;p34"/>
          <p:cNvSpPr txBox="1">
            <a:spLocks noGrp="1"/>
          </p:cNvSpPr>
          <p:nvPr>
            <p:ph type="subTitle" idx="3"/>
          </p:nvPr>
        </p:nvSpPr>
        <p:spPr>
          <a:xfrm>
            <a:off x="1020258" y="2540686"/>
            <a:ext cx="32058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СЕМИНАР</a:t>
            </a:r>
            <a:endParaRPr dirty="0"/>
          </a:p>
        </p:txBody>
      </p:sp>
      <p:sp>
        <p:nvSpPr>
          <p:cNvPr id="5599" name="Google Shape;5599;p34"/>
          <p:cNvSpPr txBox="1">
            <a:spLocks noGrp="1"/>
          </p:cNvSpPr>
          <p:nvPr>
            <p:ph type="subTitle" idx="4"/>
          </p:nvPr>
        </p:nvSpPr>
        <p:spPr>
          <a:xfrm>
            <a:off x="4917931" y="2540686"/>
            <a:ext cx="3205800" cy="46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МАСТЕР-КЛАСС</a:t>
            </a:r>
            <a:endParaRPr dirty="0"/>
          </a:p>
        </p:txBody>
      </p:sp>
      <p:grpSp>
        <p:nvGrpSpPr>
          <p:cNvPr id="5600" name="Google Shape;5600;p34"/>
          <p:cNvGrpSpPr/>
          <p:nvPr/>
        </p:nvGrpSpPr>
        <p:grpSpPr>
          <a:xfrm>
            <a:off x="2445847" y="1852838"/>
            <a:ext cx="354610" cy="372358"/>
            <a:chOff x="878066" y="1981993"/>
            <a:chExt cx="354610" cy="372358"/>
          </a:xfrm>
        </p:grpSpPr>
        <p:sp>
          <p:nvSpPr>
            <p:cNvPr id="5601" name="Google Shape;5601;p34"/>
            <p:cNvSpPr/>
            <p:nvPr/>
          </p:nvSpPr>
          <p:spPr>
            <a:xfrm>
              <a:off x="1002194" y="1982386"/>
              <a:ext cx="230482" cy="176742"/>
            </a:xfrm>
            <a:custGeom>
              <a:avLst/>
              <a:gdLst/>
              <a:ahLst/>
              <a:cxnLst/>
              <a:rect l="l" t="t" r="r" b="b"/>
              <a:pathLst>
                <a:path w="8792" h="6742" extrusionOk="0">
                  <a:moveTo>
                    <a:pt x="4908" y="0"/>
                  </a:moveTo>
                  <a:cubicBezTo>
                    <a:pt x="4850" y="0"/>
                    <a:pt x="4807" y="15"/>
                    <a:pt x="4778" y="58"/>
                  </a:cubicBezTo>
                  <a:lnTo>
                    <a:pt x="0" y="6741"/>
                  </a:lnTo>
                  <a:lnTo>
                    <a:pt x="4057" y="6741"/>
                  </a:lnTo>
                  <a:lnTo>
                    <a:pt x="8719" y="231"/>
                  </a:lnTo>
                  <a:cubicBezTo>
                    <a:pt x="8791" y="130"/>
                    <a:pt x="8719" y="0"/>
                    <a:pt x="86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34"/>
            <p:cNvSpPr/>
            <p:nvPr/>
          </p:nvSpPr>
          <p:spPr>
            <a:xfrm>
              <a:off x="1038895" y="1981993"/>
              <a:ext cx="163136" cy="177135"/>
            </a:xfrm>
            <a:custGeom>
              <a:avLst/>
              <a:gdLst/>
              <a:ahLst/>
              <a:cxnLst/>
              <a:rect l="l" t="t" r="r" b="b"/>
              <a:pathLst>
                <a:path w="6223" h="6757" extrusionOk="0">
                  <a:moveTo>
                    <a:pt x="4836" y="1"/>
                  </a:moveTo>
                  <a:lnTo>
                    <a:pt x="0" y="6756"/>
                  </a:lnTo>
                  <a:lnTo>
                    <a:pt x="1401" y="6756"/>
                  </a:lnTo>
                  <a:lnTo>
                    <a:pt x="6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34"/>
            <p:cNvSpPr/>
            <p:nvPr/>
          </p:nvSpPr>
          <p:spPr>
            <a:xfrm>
              <a:off x="1075596" y="1982386"/>
              <a:ext cx="156687" cy="176742"/>
            </a:xfrm>
            <a:custGeom>
              <a:avLst/>
              <a:gdLst/>
              <a:ahLst/>
              <a:cxnLst/>
              <a:rect l="l" t="t" r="r" b="b"/>
              <a:pathLst>
                <a:path w="5977" h="6742" extrusionOk="0">
                  <a:moveTo>
                    <a:pt x="4822" y="0"/>
                  </a:moveTo>
                  <a:lnTo>
                    <a:pt x="1" y="6741"/>
                  </a:lnTo>
                  <a:lnTo>
                    <a:pt x="1257" y="6741"/>
                  </a:lnTo>
                  <a:lnTo>
                    <a:pt x="5919" y="231"/>
                  </a:lnTo>
                  <a:cubicBezTo>
                    <a:pt x="5977" y="130"/>
                    <a:pt x="5919" y="0"/>
                    <a:pt x="5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34"/>
            <p:cNvSpPr/>
            <p:nvPr/>
          </p:nvSpPr>
          <p:spPr>
            <a:xfrm>
              <a:off x="878145" y="1982281"/>
              <a:ext cx="230404" cy="176846"/>
            </a:xfrm>
            <a:custGeom>
              <a:avLst/>
              <a:gdLst/>
              <a:ahLst/>
              <a:cxnLst/>
              <a:rect l="l" t="t" r="r" b="b"/>
              <a:pathLst>
                <a:path w="8789" h="6746" extrusionOk="0">
                  <a:moveTo>
                    <a:pt x="3910" y="0"/>
                  </a:moveTo>
                  <a:cubicBezTo>
                    <a:pt x="3900" y="0"/>
                    <a:pt x="3891" y="2"/>
                    <a:pt x="3880" y="4"/>
                  </a:cubicBezTo>
                  <a:lnTo>
                    <a:pt x="185" y="4"/>
                  </a:lnTo>
                  <a:cubicBezTo>
                    <a:pt x="180" y="3"/>
                    <a:pt x="174" y="3"/>
                    <a:pt x="169" y="3"/>
                  </a:cubicBezTo>
                  <a:cubicBezTo>
                    <a:pt x="63" y="3"/>
                    <a:pt x="1" y="139"/>
                    <a:pt x="69" y="235"/>
                  </a:cubicBezTo>
                  <a:lnTo>
                    <a:pt x="4732" y="6745"/>
                  </a:lnTo>
                  <a:lnTo>
                    <a:pt x="8789" y="6745"/>
                  </a:lnTo>
                  <a:lnTo>
                    <a:pt x="4010" y="62"/>
                  </a:lnTo>
                  <a:cubicBezTo>
                    <a:pt x="3987" y="26"/>
                    <a:pt x="3953" y="0"/>
                    <a:pt x="3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34"/>
            <p:cNvSpPr/>
            <p:nvPr/>
          </p:nvSpPr>
          <p:spPr>
            <a:xfrm>
              <a:off x="910599" y="1981993"/>
              <a:ext cx="163136" cy="177135"/>
            </a:xfrm>
            <a:custGeom>
              <a:avLst/>
              <a:gdLst/>
              <a:ahLst/>
              <a:cxnLst/>
              <a:rect l="l" t="t" r="r" b="b"/>
              <a:pathLst>
                <a:path w="6223" h="6757" extrusionOk="0">
                  <a:moveTo>
                    <a:pt x="1" y="1"/>
                  </a:moveTo>
                  <a:lnTo>
                    <a:pt x="4837" y="6756"/>
                  </a:lnTo>
                  <a:lnTo>
                    <a:pt x="6222" y="675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34"/>
            <p:cNvSpPr/>
            <p:nvPr/>
          </p:nvSpPr>
          <p:spPr>
            <a:xfrm>
              <a:off x="878066" y="1982386"/>
              <a:ext cx="159335" cy="177109"/>
            </a:xfrm>
            <a:custGeom>
              <a:avLst/>
              <a:gdLst/>
              <a:ahLst/>
              <a:cxnLst/>
              <a:rect l="l" t="t" r="r" b="b"/>
              <a:pathLst>
                <a:path w="6078" h="6756" extrusionOk="0">
                  <a:moveTo>
                    <a:pt x="188" y="0"/>
                  </a:moveTo>
                  <a:cubicBezTo>
                    <a:pt x="72" y="0"/>
                    <a:pt x="0" y="130"/>
                    <a:pt x="72" y="231"/>
                  </a:cubicBezTo>
                  <a:lnTo>
                    <a:pt x="4735" y="6756"/>
                  </a:lnTo>
                  <a:lnTo>
                    <a:pt x="6078" y="6756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34"/>
            <p:cNvSpPr/>
            <p:nvPr/>
          </p:nvSpPr>
          <p:spPr>
            <a:xfrm>
              <a:off x="1092243" y="2108008"/>
              <a:ext cx="36360" cy="51119"/>
            </a:xfrm>
            <a:custGeom>
              <a:avLst/>
              <a:gdLst/>
              <a:ahLst/>
              <a:cxnLst/>
              <a:rect l="l" t="t" r="r" b="b"/>
              <a:pathLst>
                <a:path w="1387" h="1950" extrusionOk="0">
                  <a:moveTo>
                    <a:pt x="751" y="1"/>
                  </a:moveTo>
                  <a:lnTo>
                    <a:pt x="1" y="1069"/>
                  </a:lnTo>
                  <a:lnTo>
                    <a:pt x="622" y="1949"/>
                  </a:lnTo>
                  <a:lnTo>
                    <a:pt x="1156" y="1228"/>
                  </a:lnTo>
                  <a:lnTo>
                    <a:pt x="1387" y="88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34"/>
            <p:cNvSpPr/>
            <p:nvPr/>
          </p:nvSpPr>
          <p:spPr>
            <a:xfrm>
              <a:off x="1073709" y="2082658"/>
              <a:ext cx="38248" cy="53374"/>
            </a:xfrm>
            <a:custGeom>
              <a:avLst/>
              <a:gdLst/>
              <a:ahLst/>
              <a:cxnLst/>
              <a:rect l="l" t="t" r="r" b="b"/>
              <a:pathLst>
                <a:path w="1459" h="2036" extrusionOk="0">
                  <a:moveTo>
                    <a:pt x="766" y="0"/>
                  </a:moveTo>
                  <a:lnTo>
                    <a:pt x="0" y="1054"/>
                  </a:lnTo>
                  <a:lnTo>
                    <a:pt x="708" y="2036"/>
                  </a:lnTo>
                  <a:lnTo>
                    <a:pt x="1458" y="968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34"/>
            <p:cNvSpPr/>
            <p:nvPr/>
          </p:nvSpPr>
          <p:spPr>
            <a:xfrm>
              <a:off x="1055542" y="2056915"/>
              <a:ext cx="38248" cy="53400"/>
            </a:xfrm>
            <a:custGeom>
              <a:avLst/>
              <a:gdLst/>
              <a:ahLst/>
              <a:cxnLst/>
              <a:rect l="l" t="t" r="r" b="b"/>
              <a:pathLst>
                <a:path w="1459" h="2037" extrusionOk="0">
                  <a:moveTo>
                    <a:pt x="751" y="1"/>
                  </a:moveTo>
                  <a:lnTo>
                    <a:pt x="1" y="1055"/>
                  </a:lnTo>
                  <a:lnTo>
                    <a:pt x="693" y="2036"/>
                  </a:lnTo>
                  <a:lnTo>
                    <a:pt x="1459" y="982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34"/>
            <p:cNvSpPr/>
            <p:nvPr/>
          </p:nvSpPr>
          <p:spPr>
            <a:xfrm>
              <a:off x="940117" y="2129583"/>
              <a:ext cx="230482" cy="224636"/>
            </a:xfrm>
            <a:custGeom>
              <a:avLst/>
              <a:gdLst/>
              <a:ahLst/>
              <a:cxnLst/>
              <a:rect l="l" t="t" r="r" b="b"/>
              <a:pathLst>
                <a:path w="8792" h="8569" extrusionOk="0">
                  <a:moveTo>
                    <a:pt x="4418" y="0"/>
                  </a:moveTo>
                  <a:cubicBezTo>
                    <a:pt x="4237" y="0"/>
                    <a:pt x="4054" y="69"/>
                    <a:pt x="3913" y="203"/>
                  </a:cubicBezTo>
                  <a:cubicBezTo>
                    <a:pt x="3783" y="333"/>
                    <a:pt x="3604" y="407"/>
                    <a:pt x="3421" y="407"/>
                  </a:cubicBezTo>
                  <a:cubicBezTo>
                    <a:pt x="3339" y="407"/>
                    <a:pt x="3256" y="392"/>
                    <a:pt x="3177" y="361"/>
                  </a:cubicBezTo>
                  <a:cubicBezTo>
                    <a:pt x="3094" y="328"/>
                    <a:pt x="3008" y="312"/>
                    <a:pt x="2924" y="312"/>
                  </a:cubicBezTo>
                  <a:cubicBezTo>
                    <a:pt x="2643" y="312"/>
                    <a:pt x="2378" y="488"/>
                    <a:pt x="2267" y="766"/>
                  </a:cubicBezTo>
                  <a:cubicBezTo>
                    <a:pt x="2180" y="1011"/>
                    <a:pt x="1935" y="1184"/>
                    <a:pt x="1661" y="1199"/>
                  </a:cubicBezTo>
                  <a:cubicBezTo>
                    <a:pt x="1285" y="1227"/>
                    <a:pt x="997" y="1545"/>
                    <a:pt x="1011" y="1920"/>
                  </a:cubicBezTo>
                  <a:cubicBezTo>
                    <a:pt x="1026" y="2195"/>
                    <a:pt x="867" y="2454"/>
                    <a:pt x="636" y="2584"/>
                  </a:cubicBezTo>
                  <a:cubicBezTo>
                    <a:pt x="289" y="2758"/>
                    <a:pt x="160" y="3176"/>
                    <a:pt x="333" y="3508"/>
                  </a:cubicBezTo>
                  <a:cubicBezTo>
                    <a:pt x="448" y="3754"/>
                    <a:pt x="419" y="4042"/>
                    <a:pt x="246" y="4259"/>
                  </a:cubicBezTo>
                  <a:cubicBezTo>
                    <a:pt x="1" y="4562"/>
                    <a:pt x="58" y="4995"/>
                    <a:pt x="347" y="5240"/>
                  </a:cubicBezTo>
                  <a:cubicBezTo>
                    <a:pt x="564" y="5414"/>
                    <a:pt x="650" y="5688"/>
                    <a:pt x="578" y="5962"/>
                  </a:cubicBezTo>
                  <a:cubicBezTo>
                    <a:pt x="477" y="6338"/>
                    <a:pt x="708" y="6713"/>
                    <a:pt x="1069" y="6814"/>
                  </a:cubicBezTo>
                  <a:cubicBezTo>
                    <a:pt x="1343" y="6886"/>
                    <a:pt x="1531" y="7103"/>
                    <a:pt x="1574" y="7377"/>
                  </a:cubicBezTo>
                  <a:cubicBezTo>
                    <a:pt x="1627" y="7717"/>
                    <a:pt x="1928" y="7962"/>
                    <a:pt x="2263" y="7962"/>
                  </a:cubicBezTo>
                  <a:cubicBezTo>
                    <a:pt x="2298" y="7962"/>
                    <a:pt x="2333" y="7960"/>
                    <a:pt x="2368" y="7954"/>
                  </a:cubicBezTo>
                  <a:cubicBezTo>
                    <a:pt x="2406" y="7948"/>
                    <a:pt x="2444" y="7945"/>
                    <a:pt x="2482" y="7945"/>
                  </a:cubicBezTo>
                  <a:cubicBezTo>
                    <a:pt x="2716" y="7945"/>
                    <a:pt x="2937" y="8059"/>
                    <a:pt x="3061" y="8257"/>
                  </a:cubicBezTo>
                  <a:cubicBezTo>
                    <a:pt x="3199" y="8460"/>
                    <a:pt x="3419" y="8568"/>
                    <a:pt x="3642" y="8568"/>
                  </a:cubicBezTo>
                  <a:cubicBezTo>
                    <a:pt x="3770" y="8568"/>
                    <a:pt x="3898" y="8533"/>
                    <a:pt x="4014" y="8460"/>
                  </a:cubicBezTo>
                  <a:cubicBezTo>
                    <a:pt x="4129" y="8387"/>
                    <a:pt x="4263" y="8351"/>
                    <a:pt x="4396" y="8351"/>
                  </a:cubicBezTo>
                  <a:cubicBezTo>
                    <a:pt x="4530" y="8351"/>
                    <a:pt x="4663" y="8387"/>
                    <a:pt x="4779" y="8460"/>
                  </a:cubicBezTo>
                  <a:cubicBezTo>
                    <a:pt x="4893" y="8532"/>
                    <a:pt x="5022" y="8568"/>
                    <a:pt x="5150" y="8568"/>
                  </a:cubicBezTo>
                  <a:cubicBezTo>
                    <a:pt x="5378" y="8568"/>
                    <a:pt x="5602" y="8456"/>
                    <a:pt x="5732" y="8243"/>
                  </a:cubicBezTo>
                  <a:cubicBezTo>
                    <a:pt x="5870" y="8054"/>
                    <a:pt x="6085" y="7932"/>
                    <a:pt x="6319" y="7932"/>
                  </a:cubicBezTo>
                  <a:cubicBezTo>
                    <a:pt x="6354" y="7932"/>
                    <a:pt x="6389" y="7934"/>
                    <a:pt x="6425" y="7940"/>
                  </a:cubicBezTo>
                  <a:cubicBezTo>
                    <a:pt x="6460" y="7945"/>
                    <a:pt x="6495" y="7948"/>
                    <a:pt x="6529" y="7948"/>
                  </a:cubicBezTo>
                  <a:cubicBezTo>
                    <a:pt x="6865" y="7948"/>
                    <a:pt x="7166" y="7703"/>
                    <a:pt x="7218" y="7362"/>
                  </a:cubicBezTo>
                  <a:cubicBezTo>
                    <a:pt x="7262" y="7088"/>
                    <a:pt x="7464" y="6872"/>
                    <a:pt x="7724" y="6800"/>
                  </a:cubicBezTo>
                  <a:cubicBezTo>
                    <a:pt x="8099" y="6698"/>
                    <a:pt x="8316" y="6323"/>
                    <a:pt x="8215" y="5948"/>
                  </a:cubicBezTo>
                  <a:cubicBezTo>
                    <a:pt x="8142" y="5688"/>
                    <a:pt x="8243" y="5399"/>
                    <a:pt x="8445" y="5226"/>
                  </a:cubicBezTo>
                  <a:cubicBezTo>
                    <a:pt x="8749" y="4981"/>
                    <a:pt x="8792" y="4548"/>
                    <a:pt x="8561" y="4259"/>
                  </a:cubicBezTo>
                  <a:cubicBezTo>
                    <a:pt x="8388" y="4042"/>
                    <a:pt x="8359" y="3754"/>
                    <a:pt x="8474" y="3508"/>
                  </a:cubicBezTo>
                  <a:cubicBezTo>
                    <a:pt x="8648" y="3162"/>
                    <a:pt x="8518" y="2743"/>
                    <a:pt x="8171" y="2570"/>
                  </a:cubicBezTo>
                  <a:cubicBezTo>
                    <a:pt x="7926" y="2440"/>
                    <a:pt x="7781" y="2195"/>
                    <a:pt x="7796" y="1920"/>
                  </a:cubicBezTo>
                  <a:cubicBezTo>
                    <a:pt x="7810" y="1531"/>
                    <a:pt x="7522" y="1213"/>
                    <a:pt x="7146" y="1199"/>
                  </a:cubicBezTo>
                  <a:cubicBezTo>
                    <a:pt x="6872" y="1184"/>
                    <a:pt x="6627" y="1011"/>
                    <a:pt x="6526" y="751"/>
                  </a:cubicBezTo>
                  <a:cubicBezTo>
                    <a:pt x="6425" y="471"/>
                    <a:pt x="6159" y="304"/>
                    <a:pt x="5876" y="304"/>
                  </a:cubicBezTo>
                  <a:cubicBezTo>
                    <a:pt x="5794" y="304"/>
                    <a:pt x="5711" y="318"/>
                    <a:pt x="5631" y="347"/>
                  </a:cubicBezTo>
                  <a:cubicBezTo>
                    <a:pt x="5547" y="380"/>
                    <a:pt x="5460" y="396"/>
                    <a:pt x="5374" y="396"/>
                  </a:cubicBezTo>
                  <a:cubicBezTo>
                    <a:pt x="5195" y="396"/>
                    <a:pt x="5021" y="325"/>
                    <a:pt x="4894" y="188"/>
                  </a:cubicBezTo>
                  <a:cubicBezTo>
                    <a:pt x="4761" y="62"/>
                    <a:pt x="4590" y="0"/>
                    <a:pt x="4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34"/>
            <p:cNvSpPr/>
            <p:nvPr/>
          </p:nvSpPr>
          <p:spPr>
            <a:xfrm>
              <a:off x="1038502" y="2129478"/>
              <a:ext cx="132097" cy="224872"/>
            </a:xfrm>
            <a:custGeom>
              <a:avLst/>
              <a:gdLst/>
              <a:ahLst/>
              <a:cxnLst/>
              <a:rect l="l" t="t" r="r" b="b"/>
              <a:pathLst>
                <a:path w="5039" h="8578" extrusionOk="0">
                  <a:moveTo>
                    <a:pt x="636" y="1"/>
                  </a:moveTo>
                  <a:cubicBezTo>
                    <a:pt x="459" y="1"/>
                    <a:pt x="282" y="69"/>
                    <a:pt x="145" y="207"/>
                  </a:cubicBezTo>
                  <a:cubicBezTo>
                    <a:pt x="102" y="250"/>
                    <a:pt x="44" y="293"/>
                    <a:pt x="1" y="322"/>
                  </a:cubicBezTo>
                  <a:cubicBezTo>
                    <a:pt x="102" y="381"/>
                    <a:pt x="218" y="410"/>
                    <a:pt x="334" y="410"/>
                  </a:cubicBezTo>
                  <a:cubicBezTo>
                    <a:pt x="417" y="410"/>
                    <a:pt x="500" y="395"/>
                    <a:pt x="578" y="365"/>
                  </a:cubicBezTo>
                  <a:cubicBezTo>
                    <a:pt x="661" y="332"/>
                    <a:pt x="747" y="316"/>
                    <a:pt x="831" y="316"/>
                  </a:cubicBezTo>
                  <a:cubicBezTo>
                    <a:pt x="1111" y="316"/>
                    <a:pt x="1377" y="492"/>
                    <a:pt x="1488" y="770"/>
                  </a:cubicBezTo>
                  <a:cubicBezTo>
                    <a:pt x="1589" y="1015"/>
                    <a:pt x="1820" y="1188"/>
                    <a:pt x="2094" y="1203"/>
                  </a:cubicBezTo>
                  <a:cubicBezTo>
                    <a:pt x="2469" y="1231"/>
                    <a:pt x="2758" y="1549"/>
                    <a:pt x="2758" y="1924"/>
                  </a:cubicBezTo>
                  <a:cubicBezTo>
                    <a:pt x="2744" y="2199"/>
                    <a:pt x="2888" y="2458"/>
                    <a:pt x="3133" y="2588"/>
                  </a:cubicBezTo>
                  <a:cubicBezTo>
                    <a:pt x="3465" y="2762"/>
                    <a:pt x="3595" y="3180"/>
                    <a:pt x="3437" y="3512"/>
                  </a:cubicBezTo>
                  <a:cubicBezTo>
                    <a:pt x="3307" y="3758"/>
                    <a:pt x="3336" y="4046"/>
                    <a:pt x="3509" y="4263"/>
                  </a:cubicBezTo>
                  <a:cubicBezTo>
                    <a:pt x="3754" y="4566"/>
                    <a:pt x="3696" y="4999"/>
                    <a:pt x="3408" y="5244"/>
                  </a:cubicBezTo>
                  <a:cubicBezTo>
                    <a:pt x="3191" y="5418"/>
                    <a:pt x="3105" y="5692"/>
                    <a:pt x="3177" y="5966"/>
                  </a:cubicBezTo>
                  <a:cubicBezTo>
                    <a:pt x="3278" y="6327"/>
                    <a:pt x="3047" y="6717"/>
                    <a:pt x="2686" y="6818"/>
                  </a:cubicBezTo>
                  <a:cubicBezTo>
                    <a:pt x="2412" y="6890"/>
                    <a:pt x="2224" y="7107"/>
                    <a:pt x="2181" y="7381"/>
                  </a:cubicBezTo>
                  <a:cubicBezTo>
                    <a:pt x="2128" y="7721"/>
                    <a:pt x="1827" y="7966"/>
                    <a:pt x="1492" y="7966"/>
                  </a:cubicBezTo>
                  <a:cubicBezTo>
                    <a:pt x="1457" y="7966"/>
                    <a:pt x="1422" y="7964"/>
                    <a:pt x="1387" y="7958"/>
                  </a:cubicBezTo>
                  <a:cubicBezTo>
                    <a:pt x="1349" y="7952"/>
                    <a:pt x="1311" y="7949"/>
                    <a:pt x="1273" y="7949"/>
                  </a:cubicBezTo>
                  <a:cubicBezTo>
                    <a:pt x="1039" y="7949"/>
                    <a:pt x="818" y="8063"/>
                    <a:pt x="694" y="8261"/>
                  </a:cubicBezTo>
                  <a:cubicBezTo>
                    <a:pt x="665" y="8290"/>
                    <a:pt x="651" y="8319"/>
                    <a:pt x="622" y="8348"/>
                  </a:cubicBezTo>
                  <a:cubicBezTo>
                    <a:pt x="766" y="8348"/>
                    <a:pt x="896" y="8391"/>
                    <a:pt x="1026" y="8464"/>
                  </a:cubicBezTo>
                  <a:cubicBezTo>
                    <a:pt x="1140" y="8541"/>
                    <a:pt x="1268" y="8578"/>
                    <a:pt x="1397" y="8578"/>
                  </a:cubicBezTo>
                  <a:cubicBezTo>
                    <a:pt x="1626" y="8578"/>
                    <a:pt x="1854" y="8460"/>
                    <a:pt x="1993" y="8247"/>
                  </a:cubicBezTo>
                  <a:cubicBezTo>
                    <a:pt x="2119" y="8058"/>
                    <a:pt x="2343" y="7936"/>
                    <a:pt x="2570" y="7936"/>
                  </a:cubicBezTo>
                  <a:cubicBezTo>
                    <a:pt x="2604" y="7936"/>
                    <a:pt x="2638" y="7938"/>
                    <a:pt x="2672" y="7944"/>
                  </a:cubicBezTo>
                  <a:cubicBezTo>
                    <a:pt x="2707" y="7949"/>
                    <a:pt x="2742" y="7952"/>
                    <a:pt x="2776" y="7952"/>
                  </a:cubicBezTo>
                  <a:cubicBezTo>
                    <a:pt x="3112" y="7952"/>
                    <a:pt x="3413" y="7707"/>
                    <a:pt x="3465" y="7366"/>
                  </a:cubicBezTo>
                  <a:cubicBezTo>
                    <a:pt x="3509" y="7092"/>
                    <a:pt x="3711" y="6876"/>
                    <a:pt x="3971" y="6804"/>
                  </a:cubicBezTo>
                  <a:cubicBezTo>
                    <a:pt x="4346" y="6702"/>
                    <a:pt x="4563" y="6327"/>
                    <a:pt x="4462" y="5952"/>
                  </a:cubicBezTo>
                  <a:cubicBezTo>
                    <a:pt x="4389" y="5692"/>
                    <a:pt x="4490" y="5403"/>
                    <a:pt x="4692" y="5230"/>
                  </a:cubicBezTo>
                  <a:cubicBezTo>
                    <a:pt x="4996" y="4999"/>
                    <a:pt x="5039" y="4566"/>
                    <a:pt x="4794" y="4263"/>
                  </a:cubicBezTo>
                  <a:cubicBezTo>
                    <a:pt x="4620" y="4046"/>
                    <a:pt x="4591" y="3758"/>
                    <a:pt x="4721" y="3512"/>
                  </a:cubicBezTo>
                  <a:cubicBezTo>
                    <a:pt x="4895" y="3166"/>
                    <a:pt x="4750" y="2762"/>
                    <a:pt x="4418" y="2588"/>
                  </a:cubicBezTo>
                  <a:cubicBezTo>
                    <a:pt x="4173" y="2458"/>
                    <a:pt x="4028" y="2199"/>
                    <a:pt x="4043" y="1924"/>
                  </a:cubicBezTo>
                  <a:cubicBezTo>
                    <a:pt x="4043" y="1549"/>
                    <a:pt x="3754" y="1231"/>
                    <a:pt x="3379" y="1203"/>
                  </a:cubicBezTo>
                  <a:cubicBezTo>
                    <a:pt x="3105" y="1188"/>
                    <a:pt x="2874" y="1015"/>
                    <a:pt x="2773" y="770"/>
                  </a:cubicBezTo>
                  <a:cubicBezTo>
                    <a:pt x="2661" y="492"/>
                    <a:pt x="2396" y="316"/>
                    <a:pt x="2115" y="316"/>
                  </a:cubicBezTo>
                  <a:cubicBezTo>
                    <a:pt x="2031" y="316"/>
                    <a:pt x="1946" y="332"/>
                    <a:pt x="1863" y="365"/>
                  </a:cubicBezTo>
                  <a:cubicBezTo>
                    <a:pt x="1788" y="396"/>
                    <a:pt x="1708" y="411"/>
                    <a:pt x="1628" y="411"/>
                  </a:cubicBezTo>
                  <a:cubicBezTo>
                    <a:pt x="1448" y="411"/>
                    <a:pt x="1267" y="337"/>
                    <a:pt x="1127" y="207"/>
                  </a:cubicBezTo>
                  <a:cubicBezTo>
                    <a:pt x="990" y="69"/>
                    <a:pt x="813" y="1"/>
                    <a:pt x="636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34"/>
            <p:cNvSpPr/>
            <p:nvPr/>
          </p:nvSpPr>
          <p:spPr>
            <a:xfrm>
              <a:off x="970395" y="2156821"/>
              <a:ext cx="169952" cy="169559"/>
            </a:xfrm>
            <a:custGeom>
              <a:avLst/>
              <a:gdLst/>
              <a:ahLst/>
              <a:cxnLst/>
              <a:rect l="l" t="t" r="r" b="b"/>
              <a:pathLst>
                <a:path w="6483" h="6468" extrusionOk="0">
                  <a:moveTo>
                    <a:pt x="3249" y="1"/>
                  </a:moveTo>
                  <a:cubicBezTo>
                    <a:pt x="1459" y="1"/>
                    <a:pt x="1" y="1444"/>
                    <a:pt x="1" y="3234"/>
                  </a:cubicBezTo>
                  <a:cubicBezTo>
                    <a:pt x="1" y="5024"/>
                    <a:pt x="1459" y="6468"/>
                    <a:pt x="3249" y="6468"/>
                  </a:cubicBezTo>
                  <a:cubicBezTo>
                    <a:pt x="5024" y="6468"/>
                    <a:pt x="6482" y="5024"/>
                    <a:pt x="6482" y="3234"/>
                  </a:cubicBezTo>
                  <a:cubicBezTo>
                    <a:pt x="6482" y="1444"/>
                    <a:pt x="5024" y="1"/>
                    <a:pt x="3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34"/>
            <p:cNvSpPr/>
            <p:nvPr/>
          </p:nvSpPr>
          <p:spPr>
            <a:xfrm>
              <a:off x="1038502" y="2156821"/>
              <a:ext cx="106380" cy="169716"/>
            </a:xfrm>
            <a:custGeom>
              <a:avLst/>
              <a:gdLst/>
              <a:ahLst/>
              <a:cxnLst/>
              <a:rect l="l" t="t" r="r" b="b"/>
              <a:pathLst>
                <a:path w="4058" h="6474" extrusionOk="0">
                  <a:moveTo>
                    <a:pt x="651" y="1"/>
                  </a:moveTo>
                  <a:cubicBezTo>
                    <a:pt x="434" y="1"/>
                    <a:pt x="217" y="15"/>
                    <a:pt x="1" y="59"/>
                  </a:cubicBezTo>
                  <a:cubicBezTo>
                    <a:pt x="1517" y="362"/>
                    <a:pt x="2599" y="1690"/>
                    <a:pt x="2599" y="3234"/>
                  </a:cubicBezTo>
                  <a:cubicBezTo>
                    <a:pt x="2599" y="4779"/>
                    <a:pt x="1517" y="6107"/>
                    <a:pt x="1" y="6410"/>
                  </a:cubicBezTo>
                  <a:cubicBezTo>
                    <a:pt x="216" y="6453"/>
                    <a:pt x="430" y="6474"/>
                    <a:pt x="640" y="6474"/>
                  </a:cubicBezTo>
                  <a:cubicBezTo>
                    <a:pt x="2266" y="6474"/>
                    <a:pt x="3689" y="5239"/>
                    <a:pt x="3855" y="3552"/>
                  </a:cubicBezTo>
                  <a:cubicBezTo>
                    <a:pt x="4057" y="1646"/>
                    <a:pt x="2556" y="1"/>
                    <a:pt x="651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34"/>
            <p:cNvSpPr/>
            <p:nvPr/>
          </p:nvSpPr>
          <p:spPr>
            <a:xfrm>
              <a:off x="1038502" y="2203641"/>
              <a:ext cx="20841" cy="76207"/>
            </a:xfrm>
            <a:custGeom>
              <a:avLst/>
              <a:gdLst/>
              <a:ahLst/>
              <a:cxnLst/>
              <a:rect l="l" t="t" r="r" b="b"/>
              <a:pathLst>
                <a:path w="795" h="2907" extrusionOk="0">
                  <a:moveTo>
                    <a:pt x="584" y="1"/>
                  </a:moveTo>
                  <a:cubicBezTo>
                    <a:pt x="549" y="1"/>
                    <a:pt x="518" y="25"/>
                    <a:pt x="506" y="48"/>
                  </a:cubicBezTo>
                  <a:lnTo>
                    <a:pt x="88" y="438"/>
                  </a:lnTo>
                  <a:cubicBezTo>
                    <a:pt x="30" y="481"/>
                    <a:pt x="1" y="539"/>
                    <a:pt x="1" y="597"/>
                  </a:cubicBezTo>
                  <a:cubicBezTo>
                    <a:pt x="1" y="683"/>
                    <a:pt x="59" y="770"/>
                    <a:pt x="145" y="770"/>
                  </a:cubicBezTo>
                  <a:cubicBezTo>
                    <a:pt x="174" y="770"/>
                    <a:pt x="203" y="755"/>
                    <a:pt x="232" y="741"/>
                  </a:cubicBezTo>
                  <a:lnTo>
                    <a:pt x="362" y="572"/>
                  </a:lnTo>
                  <a:lnTo>
                    <a:pt x="362" y="572"/>
                  </a:lnTo>
                  <a:lnTo>
                    <a:pt x="362" y="2762"/>
                  </a:lnTo>
                  <a:cubicBezTo>
                    <a:pt x="362" y="2863"/>
                    <a:pt x="477" y="2906"/>
                    <a:pt x="578" y="2906"/>
                  </a:cubicBezTo>
                  <a:cubicBezTo>
                    <a:pt x="679" y="2906"/>
                    <a:pt x="795" y="2863"/>
                    <a:pt x="795" y="2762"/>
                  </a:cubicBezTo>
                  <a:lnTo>
                    <a:pt x="795" y="135"/>
                  </a:lnTo>
                  <a:cubicBezTo>
                    <a:pt x="795" y="48"/>
                    <a:pt x="694" y="5"/>
                    <a:pt x="607" y="5"/>
                  </a:cubicBezTo>
                  <a:cubicBezTo>
                    <a:pt x="599" y="2"/>
                    <a:pt x="591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5" name="Google Shape;5615;p34"/>
          <p:cNvGrpSpPr/>
          <p:nvPr/>
        </p:nvGrpSpPr>
        <p:grpSpPr>
          <a:xfrm>
            <a:off x="6335012" y="1853207"/>
            <a:ext cx="371650" cy="371624"/>
            <a:chOff x="3250786" y="1982386"/>
            <a:chExt cx="371650" cy="371624"/>
          </a:xfrm>
        </p:grpSpPr>
        <p:sp>
          <p:nvSpPr>
            <p:cNvPr id="5616" name="Google Shape;5616;p34"/>
            <p:cNvSpPr/>
            <p:nvPr/>
          </p:nvSpPr>
          <p:spPr>
            <a:xfrm>
              <a:off x="3358634" y="2006215"/>
              <a:ext cx="179782" cy="164263"/>
            </a:xfrm>
            <a:custGeom>
              <a:avLst/>
              <a:gdLst/>
              <a:ahLst/>
              <a:cxnLst/>
              <a:rect l="l" t="t" r="r" b="b"/>
              <a:pathLst>
                <a:path w="6858" h="6266" extrusionOk="0">
                  <a:moveTo>
                    <a:pt x="6189" y="0"/>
                  </a:moveTo>
                  <a:cubicBezTo>
                    <a:pt x="6181" y="0"/>
                    <a:pt x="6173" y="0"/>
                    <a:pt x="6165" y="1"/>
                  </a:cubicBezTo>
                  <a:lnTo>
                    <a:pt x="679" y="1"/>
                  </a:lnTo>
                  <a:cubicBezTo>
                    <a:pt x="304" y="1"/>
                    <a:pt x="1" y="304"/>
                    <a:pt x="1" y="679"/>
                  </a:cubicBezTo>
                  <a:lnTo>
                    <a:pt x="1" y="4331"/>
                  </a:lnTo>
                  <a:cubicBezTo>
                    <a:pt x="1" y="4706"/>
                    <a:pt x="304" y="5024"/>
                    <a:pt x="679" y="5024"/>
                  </a:cubicBezTo>
                  <a:lnTo>
                    <a:pt x="2513" y="5024"/>
                  </a:lnTo>
                  <a:lnTo>
                    <a:pt x="4346" y="6237"/>
                  </a:lnTo>
                  <a:cubicBezTo>
                    <a:pt x="4370" y="6257"/>
                    <a:pt x="4396" y="6265"/>
                    <a:pt x="4421" y="6265"/>
                  </a:cubicBezTo>
                  <a:cubicBezTo>
                    <a:pt x="4485" y="6265"/>
                    <a:pt x="4540" y="6205"/>
                    <a:pt x="4519" y="6121"/>
                  </a:cubicBezTo>
                  <a:lnTo>
                    <a:pt x="4346" y="5024"/>
                  </a:lnTo>
                  <a:lnTo>
                    <a:pt x="6165" y="5024"/>
                  </a:lnTo>
                  <a:cubicBezTo>
                    <a:pt x="6554" y="5024"/>
                    <a:pt x="6858" y="4706"/>
                    <a:pt x="6858" y="4331"/>
                  </a:cubicBezTo>
                  <a:lnTo>
                    <a:pt x="6858" y="679"/>
                  </a:lnTo>
                  <a:cubicBezTo>
                    <a:pt x="6858" y="312"/>
                    <a:pt x="6554" y="0"/>
                    <a:pt x="6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34"/>
            <p:cNvSpPr/>
            <p:nvPr/>
          </p:nvSpPr>
          <p:spPr>
            <a:xfrm>
              <a:off x="3358634" y="2006215"/>
              <a:ext cx="167671" cy="119619"/>
            </a:xfrm>
            <a:custGeom>
              <a:avLst/>
              <a:gdLst/>
              <a:ahLst/>
              <a:cxnLst/>
              <a:rect l="l" t="t" r="r" b="b"/>
              <a:pathLst>
                <a:path w="6396" h="4563" extrusionOk="0">
                  <a:moveTo>
                    <a:pt x="679" y="1"/>
                  </a:moveTo>
                  <a:cubicBezTo>
                    <a:pt x="304" y="1"/>
                    <a:pt x="1" y="304"/>
                    <a:pt x="1" y="679"/>
                  </a:cubicBezTo>
                  <a:lnTo>
                    <a:pt x="1" y="4331"/>
                  </a:lnTo>
                  <a:cubicBezTo>
                    <a:pt x="1" y="4418"/>
                    <a:pt x="15" y="4490"/>
                    <a:pt x="44" y="4562"/>
                  </a:cubicBezTo>
                  <a:lnTo>
                    <a:pt x="5241" y="4562"/>
                  </a:lnTo>
                  <a:cubicBezTo>
                    <a:pt x="5876" y="4562"/>
                    <a:pt x="6396" y="4057"/>
                    <a:pt x="6396" y="3422"/>
                  </a:cubicBezTo>
                  <a:lnTo>
                    <a:pt x="6396" y="44"/>
                  </a:lnTo>
                  <a:cubicBezTo>
                    <a:pt x="6309" y="15"/>
                    <a:pt x="6237" y="1"/>
                    <a:pt x="6165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34"/>
            <p:cNvSpPr/>
            <p:nvPr/>
          </p:nvSpPr>
          <p:spPr>
            <a:xfrm>
              <a:off x="3251546" y="2150398"/>
              <a:ext cx="131730" cy="131704"/>
            </a:xfrm>
            <a:custGeom>
              <a:avLst/>
              <a:gdLst/>
              <a:ahLst/>
              <a:cxnLst/>
              <a:rect l="l" t="t" r="r" b="b"/>
              <a:pathLst>
                <a:path w="5025" h="5024" extrusionOk="0">
                  <a:moveTo>
                    <a:pt x="2512" y="0"/>
                  </a:moveTo>
                  <a:cubicBezTo>
                    <a:pt x="1415" y="0"/>
                    <a:pt x="607" y="881"/>
                    <a:pt x="535" y="1949"/>
                  </a:cubicBezTo>
                  <a:cubicBezTo>
                    <a:pt x="462" y="2729"/>
                    <a:pt x="304" y="3494"/>
                    <a:pt x="58" y="4244"/>
                  </a:cubicBezTo>
                  <a:cubicBezTo>
                    <a:pt x="1" y="4374"/>
                    <a:pt x="73" y="4533"/>
                    <a:pt x="203" y="4605"/>
                  </a:cubicBezTo>
                  <a:cubicBezTo>
                    <a:pt x="665" y="4807"/>
                    <a:pt x="1155" y="4952"/>
                    <a:pt x="1661" y="5024"/>
                  </a:cubicBezTo>
                  <a:lnTo>
                    <a:pt x="3364" y="5024"/>
                  </a:lnTo>
                  <a:cubicBezTo>
                    <a:pt x="3869" y="4952"/>
                    <a:pt x="4360" y="4807"/>
                    <a:pt x="4822" y="4605"/>
                  </a:cubicBezTo>
                  <a:cubicBezTo>
                    <a:pt x="4966" y="4533"/>
                    <a:pt x="5024" y="4374"/>
                    <a:pt x="4966" y="4244"/>
                  </a:cubicBezTo>
                  <a:cubicBezTo>
                    <a:pt x="4721" y="3494"/>
                    <a:pt x="4562" y="2729"/>
                    <a:pt x="4504" y="1949"/>
                  </a:cubicBezTo>
                  <a:cubicBezTo>
                    <a:pt x="4418" y="867"/>
                    <a:pt x="3609" y="0"/>
                    <a:pt x="2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34"/>
            <p:cNvSpPr/>
            <p:nvPr/>
          </p:nvSpPr>
          <p:spPr>
            <a:xfrm>
              <a:off x="3287487" y="2150398"/>
              <a:ext cx="95790" cy="131704"/>
            </a:xfrm>
            <a:custGeom>
              <a:avLst/>
              <a:gdLst/>
              <a:ahLst/>
              <a:cxnLst/>
              <a:rect l="l" t="t" r="r" b="b"/>
              <a:pathLst>
                <a:path w="3654" h="5024" extrusionOk="0">
                  <a:moveTo>
                    <a:pt x="1141" y="0"/>
                  </a:moveTo>
                  <a:cubicBezTo>
                    <a:pt x="304" y="0"/>
                    <a:pt x="1" y="1155"/>
                    <a:pt x="723" y="1588"/>
                  </a:cubicBezTo>
                  <a:cubicBezTo>
                    <a:pt x="752" y="1588"/>
                    <a:pt x="780" y="1603"/>
                    <a:pt x="795" y="1617"/>
                  </a:cubicBezTo>
                  <a:lnTo>
                    <a:pt x="1430" y="5024"/>
                  </a:lnTo>
                  <a:lnTo>
                    <a:pt x="1993" y="5024"/>
                  </a:lnTo>
                  <a:cubicBezTo>
                    <a:pt x="2498" y="4952"/>
                    <a:pt x="2989" y="4807"/>
                    <a:pt x="3451" y="4605"/>
                  </a:cubicBezTo>
                  <a:cubicBezTo>
                    <a:pt x="3595" y="4533"/>
                    <a:pt x="3653" y="4374"/>
                    <a:pt x="3595" y="4244"/>
                  </a:cubicBezTo>
                  <a:cubicBezTo>
                    <a:pt x="3350" y="3494"/>
                    <a:pt x="3191" y="2729"/>
                    <a:pt x="3119" y="1949"/>
                  </a:cubicBezTo>
                  <a:cubicBezTo>
                    <a:pt x="3047" y="867"/>
                    <a:pt x="2238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34"/>
            <p:cNvSpPr/>
            <p:nvPr/>
          </p:nvSpPr>
          <p:spPr>
            <a:xfrm>
              <a:off x="3251179" y="2249910"/>
              <a:ext cx="131337" cy="104100"/>
            </a:xfrm>
            <a:custGeom>
              <a:avLst/>
              <a:gdLst/>
              <a:ahLst/>
              <a:cxnLst/>
              <a:rect l="l" t="t" r="r" b="b"/>
              <a:pathLst>
                <a:path w="5010" h="3971" extrusionOk="0">
                  <a:moveTo>
                    <a:pt x="1675" y="1"/>
                  </a:moveTo>
                  <a:lnTo>
                    <a:pt x="1675" y="838"/>
                  </a:lnTo>
                  <a:cubicBezTo>
                    <a:pt x="1675" y="1055"/>
                    <a:pt x="1545" y="1242"/>
                    <a:pt x="1357" y="1343"/>
                  </a:cubicBezTo>
                  <a:lnTo>
                    <a:pt x="462" y="1791"/>
                  </a:lnTo>
                  <a:cubicBezTo>
                    <a:pt x="173" y="1935"/>
                    <a:pt x="0" y="2224"/>
                    <a:pt x="0" y="2542"/>
                  </a:cubicBezTo>
                  <a:lnTo>
                    <a:pt x="0" y="3696"/>
                  </a:lnTo>
                  <a:cubicBezTo>
                    <a:pt x="0" y="3841"/>
                    <a:pt x="116" y="3971"/>
                    <a:pt x="274" y="3971"/>
                  </a:cubicBezTo>
                  <a:lnTo>
                    <a:pt x="4735" y="3971"/>
                  </a:lnTo>
                  <a:cubicBezTo>
                    <a:pt x="4894" y="3971"/>
                    <a:pt x="5009" y="3841"/>
                    <a:pt x="5009" y="3696"/>
                  </a:cubicBezTo>
                  <a:lnTo>
                    <a:pt x="5009" y="2542"/>
                  </a:lnTo>
                  <a:cubicBezTo>
                    <a:pt x="5009" y="2224"/>
                    <a:pt x="4836" y="1935"/>
                    <a:pt x="4562" y="1791"/>
                  </a:cubicBezTo>
                  <a:lnTo>
                    <a:pt x="3652" y="1343"/>
                  </a:lnTo>
                  <a:cubicBezTo>
                    <a:pt x="3465" y="1242"/>
                    <a:pt x="3349" y="1055"/>
                    <a:pt x="3349" y="838"/>
                  </a:cubicBezTo>
                  <a:lnTo>
                    <a:pt x="3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34"/>
            <p:cNvSpPr/>
            <p:nvPr/>
          </p:nvSpPr>
          <p:spPr>
            <a:xfrm>
              <a:off x="3294303" y="2249910"/>
              <a:ext cx="44697" cy="29544"/>
            </a:xfrm>
            <a:custGeom>
              <a:avLst/>
              <a:gdLst/>
              <a:ahLst/>
              <a:cxnLst/>
              <a:rect l="l" t="t" r="r" b="b"/>
              <a:pathLst>
                <a:path w="1705" h="1127" extrusionOk="0">
                  <a:moveTo>
                    <a:pt x="30" y="1"/>
                  </a:moveTo>
                  <a:lnTo>
                    <a:pt x="30" y="838"/>
                  </a:lnTo>
                  <a:cubicBezTo>
                    <a:pt x="15" y="867"/>
                    <a:pt x="15" y="910"/>
                    <a:pt x="1" y="939"/>
                  </a:cubicBezTo>
                  <a:cubicBezTo>
                    <a:pt x="275" y="1055"/>
                    <a:pt x="564" y="1112"/>
                    <a:pt x="852" y="1127"/>
                  </a:cubicBezTo>
                  <a:cubicBezTo>
                    <a:pt x="1141" y="1112"/>
                    <a:pt x="1430" y="1055"/>
                    <a:pt x="1704" y="939"/>
                  </a:cubicBezTo>
                  <a:cubicBezTo>
                    <a:pt x="1704" y="910"/>
                    <a:pt x="1690" y="867"/>
                    <a:pt x="1690" y="838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34"/>
            <p:cNvSpPr/>
            <p:nvPr/>
          </p:nvSpPr>
          <p:spPr>
            <a:xfrm>
              <a:off x="3251179" y="2288525"/>
              <a:ext cx="131337" cy="65485"/>
            </a:xfrm>
            <a:custGeom>
              <a:avLst/>
              <a:gdLst/>
              <a:ahLst/>
              <a:cxnLst/>
              <a:rect l="l" t="t" r="r" b="b"/>
              <a:pathLst>
                <a:path w="5010" h="2498" extrusionOk="0">
                  <a:moveTo>
                    <a:pt x="1097" y="0"/>
                  </a:moveTo>
                  <a:lnTo>
                    <a:pt x="462" y="318"/>
                  </a:lnTo>
                  <a:cubicBezTo>
                    <a:pt x="173" y="462"/>
                    <a:pt x="0" y="751"/>
                    <a:pt x="0" y="1069"/>
                  </a:cubicBezTo>
                  <a:lnTo>
                    <a:pt x="0" y="2223"/>
                  </a:lnTo>
                  <a:cubicBezTo>
                    <a:pt x="0" y="2368"/>
                    <a:pt x="130" y="2498"/>
                    <a:pt x="274" y="2498"/>
                  </a:cubicBezTo>
                  <a:lnTo>
                    <a:pt x="4735" y="2498"/>
                  </a:lnTo>
                  <a:cubicBezTo>
                    <a:pt x="4894" y="2498"/>
                    <a:pt x="5009" y="2368"/>
                    <a:pt x="5009" y="2223"/>
                  </a:cubicBezTo>
                  <a:lnTo>
                    <a:pt x="5009" y="1069"/>
                  </a:lnTo>
                  <a:cubicBezTo>
                    <a:pt x="5009" y="751"/>
                    <a:pt x="4836" y="462"/>
                    <a:pt x="4562" y="318"/>
                  </a:cubicBezTo>
                  <a:lnTo>
                    <a:pt x="3912" y="0"/>
                  </a:lnTo>
                  <a:cubicBezTo>
                    <a:pt x="3580" y="513"/>
                    <a:pt x="3042" y="769"/>
                    <a:pt x="2505" y="769"/>
                  </a:cubicBezTo>
                  <a:cubicBezTo>
                    <a:pt x="1967" y="769"/>
                    <a:pt x="1429" y="513"/>
                    <a:pt x="10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34"/>
            <p:cNvSpPr/>
            <p:nvPr/>
          </p:nvSpPr>
          <p:spPr>
            <a:xfrm>
              <a:off x="3272728" y="2192604"/>
              <a:ext cx="87820" cy="72091"/>
            </a:xfrm>
            <a:custGeom>
              <a:avLst/>
              <a:gdLst/>
              <a:ahLst/>
              <a:cxnLst/>
              <a:rect l="l" t="t" r="r" b="b"/>
              <a:pathLst>
                <a:path w="3350" h="2750" extrusionOk="0">
                  <a:moveTo>
                    <a:pt x="1300" y="1"/>
                  </a:moveTo>
                  <a:cubicBezTo>
                    <a:pt x="1191" y="1"/>
                    <a:pt x="1089" y="68"/>
                    <a:pt x="1040" y="166"/>
                  </a:cubicBezTo>
                  <a:cubicBezTo>
                    <a:pt x="954" y="354"/>
                    <a:pt x="824" y="527"/>
                    <a:pt x="665" y="671"/>
                  </a:cubicBezTo>
                  <a:cubicBezTo>
                    <a:pt x="506" y="801"/>
                    <a:pt x="347" y="917"/>
                    <a:pt x="174" y="1003"/>
                  </a:cubicBezTo>
                  <a:cubicBezTo>
                    <a:pt x="59" y="1061"/>
                    <a:pt x="1" y="1176"/>
                    <a:pt x="15" y="1292"/>
                  </a:cubicBezTo>
                  <a:cubicBezTo>
                    <a:pt x="131" y="2129"/>
                    <a:pt x="838" y="2750"/>
                    <a:pt x="1675" y="2750"/>
                  </a:cubicBezTo>
                  <a:cubicBezTo>
                    <a:pt x="2556" y="2750"/>
                    <a:pt x="3278" y="2086"/>
                    <a:pt x="3350" y="1205"/>
                  </a:cubicBezTo>
                  <a:cubicBezTo>
                    <a:pt x="3350" y="1119"/>
                    <a:pt x="3321" y="1032"/>
                    <a:pt x="3249" y="989"/>
                  </a:cubicBezTo>
                  <a:cubicBezTo>
                    <a:pt x="2700" y="527"/>
                    <a:pt x="2051" y="195"/>
                    <a:pt x="1358" y="7"/>
                  </a:cubicBezTo>
                  <a:cubicBezTo>
                    <a:pt x="1338" y="3"/>
                    <a:pt x="1319" y="1"/>
                    <a:pt x="1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34"/>
            <p:cNvSpPr/>
            <p:nvPr/>
          </p:nvSpPr>
          <p:spPr>
            <a:xfrm>
              <a:off x="3272728" y="2192814"/>
              <a:ext cx="87820" cy="71515"/>
            </a:xfrm>
            <a:custGeom>
              <a:avLst/>
              <a:gdLst/>
              <a:ahLst/>
              <a:cxnLst/>
              <a:rect l="l" t="t" r="r" b="b"/>
              <a:pathLst>
                <a:path w="3350" h="2728" extrusionOk="0">
                  <a:moveTo>
                    <a:pt x="1280" y="1"/>
                  </a:moveTo>
                  <a:cubicBezTo>
                    <a:pt x="1179" y="1"/>
                    <a:pt x="1086" y="66"/>
                    <a:pt x="1040" y="158"/>
                  </a:cubicBezTo>
                  <a:cubicBezTo>
                    <a:pt x="968" y="288"/>
                    <a:pt x="882" y="418"/>
                    <a:pt x="780" y="533"/>
                  </a:cubicBezTo>
                  <a:cubicBezTo>
                    <a:pt x="752" y="577"/>
                    <a:pt x="708" y="620"/>
                    <a:pt x="665" y="663"/>
                  </a:cubicBezTo>
                  <a:cubicBezTo>
                    <a:pt x="506" y="793"/>
                    <a:pt x="347" y="909"/>
                    <a:pt x="160" y="995"/>
                  </a:cubicBezTo>
                  <a:cubicBezTo>
                    <a:pt x="59" y="1053"/>
                    <a:pt x="1" y="1168"/>
                    <a:pt x="15" y="1284"/>
                  </a:cubicBezTo>
                  <a:cubicBezTo>
                    <a:pt x="116" y="2020"/>
                    <a:pt x="679" y="2612"/>
                    <a:pt x="1416" y="2727"/>
                  </a:cubicBezTo>
                  <a:cubicBezTo>
                    <a:pt x="1040" y="2482"/>
                    <a:pt x="824" y="2063"/>
                    <a:pt x="853" y="1630"/>
                  </a:cubicBezTo>
                  <a:lnTo>
                    <a:pt x="853" y="1226"/>
                  </a:lnTo>
                  <a:cubicBezTo>
                    <a:pt x="910" y="1183"/>
                    <a:pt x="968" y="1140"/>
                    <a:pt x="1040" y="1082"/>
                  </a:cubicBezTo>
                  <a:cubicBezTo>
                    <a:pt x="1185" y="937"/>
                    <a:pt x="1329" y="779"/>
                    <a:pt x="1430" y="605"/>
                  </a:cubicBezTo>
                  <a:cubicBezTo>
                    <a:pt x="1964" y="779"/>
                    <a:pt x="2455" y="1039"/>
                    <a:pt x="2888" y="1399"/>
                  </a:cubicBezTo>
                  <a:cubicBezTo>
                    <a:pt x="2946" y="1443"/>
                    <a:pt x="3076" y="1573"/>
                    <a:pt x="3220" y="1703"/>
                  </a:cubicBezTo>
                  <a:cubicBezTo>
                    <a:pt x="3292" y="1544"/>
                    <a:pt x="3336" y="1371"/>
                    <a:pt x="3350" y="1197"/>
                  </a:cubicBezTo>
                  <a:cubicBezTo>
                    <a:pt x="3350" y="1111"/>
                    <a:pt x="3321" y="1024"/>
                    <a:pt x="3249" y="981"/>
                  </a:cubicBezTo>
                  <a:cubicBezTo>
                    <a:pt x="2700" y="519"/>
                    <a:pt x="2051" y="187"/>
                    <a:pt x="1358" y="14"/>
                  </a:cubicBezTo>
                  <a:cubicBezTo>
                    <a:pt x="1332" y="5"/>
                    <a:pt x="1306" y="1"/>
                    <a:pt x="1280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34"/>
            <p:cNvSpPr/>
            <p:nvPr/>
          </p:nvSpPr>
          <p:spPr>
            <a:xfrm>
              <a:off x="3250786" y="2303284"/>
              <a:ext cx="29544" cy="50726"/>
            </a:xfrm>
            <a:custGeom>
              <a:avLst/>
              <a:gdLst/>
              <a:ahLst/>
              <a:cxnLst/>
              <a:rect l="l" t="t" r="r" b="b"/>
              <a:pathLst>
                <a:path w="1127" h="1935" extrusionOk="0">
                  <a:moveTo>
                    <a:pt x="174" y="0"/>
                  </a:moveTo>
                  <a:cubicBezTo>
                    <a:pt x="58" y="145"/>
                    <a:pt x="1" y="332"/>
                    <a:pt x="1" y="506"/>
                  </a:cubicBezTo>
                  <a:lnTo>
                    <a:pt x="1" y="1660"/>
                  </a:lnTo>
                  <a:cubicBezTo>
                    <a:pt x="1" y="1805"/>
                    <a:pt x="131" y="1935"/>
                    <a:pt x="289" y="1935"/>
                  </a:cubicBezTo>
                  <a:lnTo>
                    <a:pt x="1127" y="1935"/>
                  </a:lnTo>
                  <a:lnTo>
                    <a:pt x="1127" y="1025"/>
                  </a:lnTo>
                  <a:cubicBezTo>
                    <a:pt x="1112" y="866"/>
                    <a:pt x="1040" y="708"/>
                    <a:pt x="910" y="592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34"/>
            <p:cNvSpPr/>
            <p:nvPr/>
          </p:nvSpPr>
          <p:spPr>
            <a:xfrm>
              <a:off x="3353339" y="2303284"/>
              <a:ext cx="29177" cy="50726"/>
            </a:xfrm>
            <a:custGeom>
              <a:avLst/>
              <a:gdLst/>
              <a:ahLst/>
              <a:cxnLst/>
              <a:rect l="l" t="t" r="r" b="b"/>
              <a:pathLst>
                <a:path w="1113" h="1935" extrusionOk="0">
                  <a:moveTo>
                    <a:pt x="939" y="0"/>
                  </a:moveTo>
                  <a:lnTo>
                    <a:pt x="203" y="592"/>
                  </a:lnTo>
                  <a:cubicBezTo>
                    <a:pt x="73" y="708"/>
                    <a:pt x="1" y="866"/>
                    <a:pt x="1" y="1025"/>
                  </a:cubicBezTo>
                  <a:lnTo>
                    <a:pt x="1" y="1935"/>
                  </a:lnTo>
                  <a:lnTo>
                    <a:pt x="838" y="1935"/>
                  </a:lnTo>
                  <a:cubicBezTo>
                    <a:pt x="982" y="1935"/>
                    <a:pt x="1112" y="1805"/>
                    <a:pt x="1112" y="1660"/>
                  </a:cubicBezTo>
                  <a:lnTo>
                    <a:pt x="1112" y="506"/>
                  </a:lnTo>
                  <a:cubicBezTo>
                    <a:pt x="1112" y="332"/>
                    <a:pt x="1054" y="145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34"/>
            <p:cNvSpPr/>
            <p:nvPr/>
          </p:nvSpPr>
          <p:spPr>
            <a:xfrm>
              <a:off x="3499802" y="2163636"/>
              <a:ext cx="36360" cy="79117"/>
            </a:xfrm>
            <a:custGeom>
              <a:avLst/>
              <a:gdLst/>
              <a:ahLst/>
              <a:cxnLst/>
              <a:rect l="l" t="t" r="r" b="b"/>
              <a:pathLst>
                <a:path w="1387" h="3018" extrusionOk="0">
                  <a:moveTo>
                    <a:pt x="825" y="0"/>
                  </a:moveTo>
                  <a:cubicBezTo>
                    <a:pt x="362" y="0"/>
                    <a:pt x="0" y="370"/>
                    <a:pt x="15" y="823"/>
                  </a:cubicBezTo>
                  <a:lnTo>
                    <a:pt x="15" y="1026"/>
                  </a:lnTo>
                  <a:cubicBezTo>
                    <a:pt x="0" y="1257"/>
                    <a:pt x="44" y="1502"/>
                    <a:pt x="116" y="1718"/>
                  </a:cubicBezTo>
                  <a:lnTo>
                    <a:pt x="563" y="3018"/>
                  </a:lnTo>
                  <a:lnTo>
                    <a:pt x="1386" y="3018"/>
                  </a:lnTo>
                  <a:lnTo>
                    <a:pt x="1386" y="1"/>
                  </a:lnTo>
                  <a:lnTo>
                    <a:pt x="852" y="1"/>
                  </a:lnTo>
                  <a:cubicBezTo>
                    <a:pt x="843" y="0"/>
                    <a:pt x="834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34"/>
            <p:cNvSpPr/>
            <p:nvPr/>
          </p:nvSpPr>
          <p:spPr>
            <a:xfrm>
              <a:off x="3514561" y="2156821"/>
              <a:ext cx="85933" cy="85933"/>
            </a:xfrm>
            <a:custGeom>
              <a:avLst/>
              <a:gdLst/>
              <a:ahLst/>
              <a:cxnLst/>
              <a:rect l="l" t="t" r="r" b="b"/>
              <a:pathLst>
                <a:path w="3278" h="3278" extrusionOk="0">
                  <a:moveTo>
                    <a:pt x="823" y="1"/>
                  </a:moveTo>
                  <a:cubicBezTo>
                    <a:pt x="361" y="1"/>
                    <a:pt x="0" y="362"/>
                    <a:pt x="0" y="824"/>
                  </a:cubicBezTo>
                  <a:cubicBezTo>
                    <a:pt x="0" y="1112"/>
                    <a:pt x="246" y="1358"/>
                    <a:pt x="534" y="1358"/>
                  </a:cubicBezTo>
                  <a:lnTo>
                    <a:pt x="2729" y="3278"/>
                  </a:lnTo>
                  <a:lnTo>
                    <a:pt x="3190" y="1661"/>
                  </a:lnTo>
                  <a:cubicBezTo>
                    <a:pt x="3248" y="1459"/>
                    <a:pt x="3277" y="1257"/>
                    <a:pt x="3277" y="1055"/>
                  </a:cubicBezTo>
                  <a:lnTo>
                    <a:pt x="3277" y="535"/>
                  </a:lnTo>
                  <a:cubicBezTo>
                    <a:pt x="3277" y="246"/>
                    <a:pt x="3032" y="1"/>
                    <a:pt x="2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34"/>
            <p:cNvSpPr/>
            <p:nvPr/>
          </p:nvSpPr>
          <p:spPr>
            <a:xfrm>
              <a:off x="3528560" y="2264302"/>
              <a:ext cx="43150" cy="31825"/>
            </a:xfrm>
            <a:custGeom>
              <a:avLst/>
              <a:gdLst/>
              <a:ahLst/>
              <a:cxnLst/>
              <a:rect l="l" t="t" r="r" b="b"/>
              <a:pathLst>
                <a:path w="1646" h="1214" extrusionOk="0">
                  <a:moveTo>
                    <a:pt x="0" y="0"/>
                  </a:moveTo>
                  <a:lnTo>
                    <a:pt x="0" y="1213"/>
                  </a:lnTo>
                  <a:lnTo>
                    <a:pt x="1646" y="1213"/>
                  </a:lnTo>
                  <a:lnTo>
                    <a:pt x="16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34"/>
            <p:cNvSpPr/>
            <p:nvPr/>
          </p:nvSpPr>
          <p:spPr>
            <a:xfrm>
              <a:off x="3528560" y="2264302"/>
              <a:ext cx="43150" cy="17538"/>
            </a:xfrm>
            <a:custGeom>
              <a:avLst/>
              <a:gdLst/>
              <a:ahLst/>
              <a:cxnLst/>
              <a:rect l="l" t="t" r="r" b="b"/>
              <a:pathLst>
                <a:path w="1646" h="669" extrusionOk="0">
                  <a:moveTo>
                    <a:pt x="0" y="0"/>
                  </a:moveTo>
                  <a:lnTo>
                    <a:pt x="0" y="506"/>
                  </a:lnTo>
                  <a:cubicBezTo>
                    <a:pt x="267" y="614"/>
                    <a:pt x="549" y="668"/>
                    <a:pt x="829" y="668"/>
                  </a:cubicBezTo>
                  <a:cubicBezTo>
                    <a:pt x="1108" y="668"/>
                    <a:pt x="1386" y="614"/>
                    <a:pt x="1646" y="506"/>
                  </a:cubicBezTo>
                  <a:lnTo>
                    <a:pt x="1646" y="0"/>
                  </a:ln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34"/>
            <p:cNvSpPr/>
            <p:nvPr/>
          </p:nvSpPr>
          <p:spPr>
            <a:xfrm>
              <a:off x="3478594" y="2281709"/>
              <a:ext cx="143842" cy="72301"/>
            </a:xfrm>
            <a:custGeom>
              <a:avLst/>
              <a:gdLst/>
              <a:ahLst/>
              <a:cxnLst/>
              <a:rect l="l" t="t" r="r" b="b"/>
              <a:pathLst>
                <a:path w="5487" h="2758" extrusionOk="0">
                  <a:moveTo>
                    <a:pt x="1921" y="0"/>
                  </a:moveTo>
                  <a:lnTo>
                    <a:pt x="593" y="376"/>
                  </a:lnTo>
                  <a:cubicBezTo>
                    <a:pt x="246" y="477"/>
                    <a:pt x="1" y="794"/>
                    <a:pt x="1" y="1170"/>
                  </a:cubicBezTo>
                  <a:lnTo>
                    <a:pt x="1" y="2483"/>
                  </a:lnTo>
                  <a:cubicBezTo>
                    <a:pt x="1" y="2642"/>
                    <a:pt x="116" y="2758"/>
                    <a:pt x="275" y="2758"/>
                  </a:cubicBezTo>
                  <a:lnTo>
                    <a:pt x="5212" y="2758"/>
                  </a:lnTo>
                  <a:cubicBezTo>
                    <a:pt x="5356" y="2758"/>
                    <a:pt x="5486" y="2642"/>
                    <a:pt x="5486" y="2483"/>
                  </a:cubicBezTo>
                  <a:lnTo>
                    <a:pt x="5486" y="1170"/>
                  </a:lnTo>
                  <a:cubicBezTo>
                    <a:pt x="5472" y="794"/>
                    <a:pt x="5226" y="477"/>
                    <a:pt x="4880" y="376"/>
                  </a:cubicBezTo>
                  <a:lnTo>
                    <a:pt x="3552" y="0"/>
                  </a:lnTo>
                  <a:lnTo>
                    <a:pt x="2744" y="549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34"/>
            <p:cNvSpPr/>
            <p:nvPr/>
          </p:nvSpPr>
          <p:spPr>
            <a:xfrm>
              <a:off x="3542926" y="2296101"/>
              <a:ext cx="14418" cy="57909"/>
            </a:xfrm>
            <a:custGeom>
              <a:avLst/>
              <a:gdLst/>
              <a:ahLst/>
              <a:cxnLst/>
              <a:rect l="l" t="t" r="r" b="b"/>
              <a:pathLst>
                <a:path w="550" h="2209" extrusionOk="0">
                  <a:moveTo>
                    <a:pt x="145" y="0"/>
                  </a:moveTo>
                  <a:lnTo>
                    <a:pt x="1" y="2209"/>
                  </a:lnTo>
                  <a:lnTo>
                    <a:pt x="549" y="220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34"/>
            <p:cNvSpPr/>
            <p:nvPr/>
          </p:nvSpPr>
          <p:spPr>
            <a:xfrm>
              <a:off x="3507352" y="2192394"/>
              <a:ext cx="85933" cy="79117"/>
            </a:xfrm>
            <a:custGeom>
              <a:avLst/>
              <a:gdLst/>
              <a:ahLst/>
              <a:cxnLst/>
              <a:rect l="l" t="t" r="r" b="b"/>
              <a:pathLst>
                <a:path w="3278" h="3018" extrusionOk="0">
                  <a:moveTo>
                    <a:pt x="1055" y="1"/>
                  </a:moveTo>
                  <a:cubicBezTo>
                    <a:pt x="896" y="1"/>
                    <a:pt x="752" y="58"/>
                    <a:pt x="651" y="174"/>
                  </a:cubicBezTo>
                  <a:lnTo>
                    <a:pt x="160" y="665"/>
                  </a:lnTo>
                  <a:cubicBezTo>
                    <a:pt x="59" y="766"/>
                    <a:pt x="1" y="910"/>
                    <a:pt x="1" y="1055"/>
                  </a:cubicBezTo>
                  <a:lnTo>
                    <a:pt x="1" y="1372"/>
                  </a:lnTo>
                  <a:cubicBezTo>
                    <a:pt x="1" y="2282"/>
                    <a:pt x="737" y="3018"/>
                    <a:pt x="1647" y="3018"/>
                  </a:cubicBezTo>
                  <a:cubicBezTo>
                    <a:pt x="2542" y="3018"/>
                    <a:pt x="3278" y="2282"/>
                    <a:pt x="3278" y="1372"/>
                  </a:cubicBezTo>
                  <a:lnTo>
                    <a:pt x="3278" y="1026"/>
                  </a:lnTo>
                  <a:cubicBezTo>
                    <a:pt x="3278" y="881"/>
                    <a:pt x="3220" y="737"/>
                    <a:pt x="3119" y="636"/>
                  </a:cubicBezTo>
                  <a:cubicBezTo>
                    <a:pt x="2700" y="217"/>
                    <a:pt x="1921" y="30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34"/>
            <p:cNvSpPr/>
            <p:nvPr/>
          </p:nvSpPr>
          <p:spPr>
            <a:xfrm>
              <a:off x="3506985" y="2192394"/>
              <a:ext cx="86300" cy="77229"/>
            </a:xfrm>
            <a:custGeom>
              <a:avLst/>
              <a:gdLst/>
              <a:ahLst/>
              <a:cxnLst/>
              <a:rect l="l" t="t" r="r" b="b"/>
              <a:pathLst>
                <a:path w="3292" h="2946" extrusionOk="0">
                  <a:moveTo>
                    <a:pt x="1054" y="1"/>
                  </a:moveTo>
                  <a:cubicBezTo>
                    <a:pt x="910" y="1"/>
                    <a:pt x="766" y="58"/>
                    <a:pt x="665" y="160"/>
                  </a:cubicBezTo>
                  <a:lnTo>
                    <a:pt x="174" y="665"/>
                  </a:lnTo>
                  <a:cubicBezTo>
                    <a:pt x="58" y="766"/>
                    <a:pt x="0" y="896"/>
                    <a:pt x="0" y="1040"/>
                  </a:cubicBezTo>
                  <a:lnTo>
                    <a:pt x="0" y="1372"/>
                  </a:lnTo>
                  <a:cubicBezTo>
                    <a:pt x="15" y="2108"/>
                    <a:pt x="491" y="2743"/>
                    <a:pt x="1199" y="2946"/>
                  </a:cubicBezTo>
                  <a:cubicBezTo>
                    <a:pt x="953" y="2657"/>
                    <a:pt x="838" y="2296"/>
                    <a:pt x="838" y="1921"/>
                  </a:cubicBezTo>
                  <a:lnTo>
                    <a:pt x="838" y="1127"/>
                  </a:lnTo>
                  <a:lnTo>
                    <a:pt x="823" y="1127"/>
                  </a:lnTo>
                  <a:cubicBezTo>
                    <a:pt x="823" y="825"/>
                    <a:pt x="1070" y="576"/>
                    <a:pt x="1367" y="576"/>
                  </a:cubicBezTo>
                  <a:cubicBezTo>
                    <a:pt x="1383" y="576"/>
                    <a:pt x="1399" y="577"/>
                    <a:pt x="1415" y="578"/>
                  </a:cubicBezTo>
                  <a:cubicBezTo>
                    <a:pt x="1964" y="607"/>
                    <a:pt x="2787" y="708"/>
                    <a:pt x="3292" y="939"/>
                  </a:cubicBezTo>
                  <a:cubicBezTo>
                    <a:pt x="3277" y="824"/>
                    <a:pt x="3220" y="708"/>
                    <a:pt x="3133" y="636"/>
                  </a:cubicBezTo>
                  <a:cubicBezTo>
                    <a:pt x="2714" y="217"/>
                    <a:pt x="1935" y="30"/>
                    <a:pt x="1054" y="1"/>
                  </a:cubicBezTo>
                  <a:close/>
                </a:path>
              </a:pathLst>
            </a:custGeom>
            <a:solidFill>
              <a:srgbClr val="452C59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34"/>
            <p:cNvSpPr/>
            <p:nvPr/>
          </p:nvSpPr>
          <p:spPr>
            <a:xfrm>
              <a:off x="3478594" y="2299876"/>
              <a:ext cx="28784" cy="54134"/>
            </a:xfrm>
            <a:custGeom>
              <a:avLst/>
              <a:gdLst/>
              <a:ahLst/>
              <a:cxnLst/>
              <a:rect l="l" t="t" r="r" b="b"/>
              <a:pathLst>
                <a:path w="1098" h="2065" extrusionOk="0">
                  <a:moveTo>
                    <a:pt x="145" y="0"/>
                  </a:moveTo>
                  <a:cubicBezTo>
                    <a:pt x="44" y="145"/>
                    <a:pt x="1" y="304"/>
                    <a:pt x="1" y="477"/>
                  </a:cubicBezTo>
                  <a:lnTo>
                    <a:pt x="1" y="1790"/>
                  </a:lnTo>
                  <a:cubicBezTo>
                    <a:pt x="1" y="1935"/>
                    <a:pt x="116" y="2065"/>
                    <a:pt x="275" y="2065"/>
                  </a:cubicBezTo>
                  <a:lnTo>
                    <a:pt x="1083" y="2065"/>
                  </a:lnTo>
                  <a:lnTo>
                    <a:pt x="1083" y="1285"/>
                  </a:lnTo>
                  <a:lnTo>
                    <a:pt x="1098" y="1285"/>
                  </a:lnTo>
                  <a:cubicBezTo>
                    <a:pt x="1098" y="1069"/>
                    <a:pt x="1011" y="866"/>
                    <a:pt x="853" y="708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34"/>
            <p:cNvSpPr/>
            <p:nvPr/>
          </p:nvSpPr>
          <p:spPr>
            <a:xfrm>
              <a:off x="3593258" y="2299876"/>
              <a:ext cx="28784" cy="54134"/>
            </a:xfrm>
            <a:custGeom>
              <a:avLst/>
              <a:gdLst/>
              <a:ahLst/>
              <a:cxnLst/>
              <a:rect l="l" t="t" r="r" b="b"/>
              <a:pathLst>
                <a:path w="1098" h="2065" extrusionOk="0">
                  <a:moveTo>
                    <a:pt x="954" y="0"/>
                  </a:moveTo>
                  <a:lnTo>
                    <a:pt x="246" y="708"/>
                  </a:lnTo>
                  <a:cubicBezTo>
                    <a:pt x="87" y="866"/>
                    <a:pt x="1" y="1069"/>
                    <a:pt x="1" y="1285"/>
                  </a:cubicBezTo>
                  <a:lnTo>
                    <a:pt x="1" y="2065"/>
                  </a:lnTo>
                  <a:lnTo>
                    <a:pt x="824" y="2065"/>
                  </a:lnTo>
                  <a:cubicBezTo>
                    <a:pt x="982" y="2065"/>
                    <a:pt x="1098" y="1935"/>
                    <a:pt x="1098" y="1790"/>
                  </a:cubicBezTo>
                  <a:lnTo>
                    <a:pt x="1098" y="477"/>
                  </a:lnTo>
                  <a:cubicBezTo>
                    <a:pt x="1098" y="304"/>
                    <a:pt x="1040" y="145"/>
                    <a:pt x="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34"/>
            <p:cNvSpPr/>
            <p:nvPr/>
          </p:nvSpPr>
          <p:spPr>
            <a:xfrm>
              <a:off x="3542926" y="2296101"/>
              <a:ext cx="14418" cy="14392"/>
            </a:xfrm>
            <a:custGeom>
              <a:avLst/>
              <a:gdLst/>
              <a:ahLst/>
              <a:cxnLst/>
              <a:rect l="l" t="t" r="r" b="b"/>
              <a:pathLst>
                <a:path w="550" h="549" extrusionOk="0">
                  <a:moveTo>
                    <a:pt x="1" y="0"/>
                  </a:moveTo>
                  <a:lnTo>
                    <a:pt x="1" y="433"/>
                  </a:lnTo>
                  <a:cubicBezTo>
                    <a:pt x="1" y="491"/>
                    <a:pt x="59" y="549"/>
                    <a:pt x="116" y="549"/>
                  </a:cubicBezTo>
                  <a:lnTo>
                    <a:pt x="434" y="549"/>
                  </a:lnTo>
                  <a:cubicBezTo>
                    <a:pt x="506" y="549"/>
                    <a:pt x="549" y="491"/>
                    <a:pt x="549" y="433"/>
                  </a:cubicBezTo>
                  <a:lnTo>
                    <a:pt x="5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34"/>
            <p:cNvSpPr/>
            <p:nvPr/>
          </p:nvSpPr>
          <p:spPr>
            <a:xfrm>
              <a:off x="3520984" y="2276125"/>
              <a:ext cx="29544" cy="30226"/>
            </a:xfrm>
            <a:custGeom>
              <a:avLst/>
              <a:gdLst/>
              <a:ahLst/>
              <a:cxnLst/>
              <a:rect l="l" t="t" r="r" b="b"/>
              <a:pathLst>
                <a:path w="1127" h="1153" extrusionOk="0">
                  <a:moveTo>
                    <a:pt x="260" y="1"/>
                  </a:moveTo>
                  <a:cubicBezTo>
                    <a:pt x="222" y="1"/>
                    <a:pt x="186" y="20"/>
                    <a:pt x="159" y="55"/>
                  </a:cubicBezTo>
                  <a:lnTo>
                    <a:pt x="1" y="300"/>
                  </a:lnTo>
                  <a:lnTo>
                    <a:pt x="405" y="1065"/>
                  </a:lnTo>
                  <a:cubicBezTo>
                    <a:pt x="442" y="1121"/>
                    <a:pt x="503" y="1153"/>
                    <a:pt x="562" y="1153"/>
                  </a:cubicBezTo>
                  <a:cubicBezTo>
                    <a:pt x="594" y="1153"/>
                    <a:pt x="625" y="1143"/>
                    <a:pt x="650" y="1123"/>
                  </a:cubicBezTo>
                  <a:lnTo>
                    <a:pt x="1127" y="762"/>
                  </a:lnTo>
                  <a:lnTo>
                    <a:pt x="333" y="26"/>
                  </a:lnTo>
                  <a:cubicBezTo>
                    <a:pt x="310" y="9"/>
                    <a:pt x="285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34"/>
            <p:cNvSpPr/>
            <p:nvPr/>
          </p:nvSpPr>
          <p:spPr>
            <a:xfrm>
              <a:off x="3550502" y="2276125"/>
              <a:ext cx="29177" cy="30226"/>
            </a:xfrm>
            <a:custGeom>
              <a:avLst/>
              <a:gdLst/>
              <a:ahLst/>
              <a:cxnLst/>
              <a:rect l="l" t="t" r="r" b="b"/>
              <a:pathLst>
                <a:path w="1113" h="1153" extrusionOk="0">
                  <a:moveTo>
                    <a:pt x="852" y="1"/>
                  </a:moveTo>
                  <a:cubicBezTo>
                    <a:pt x="828" y="1"/>
                    <a:pt x="803" y="9"/>
                    <a:pt x="780" y="26"/>
                  </a:cubicBezTo>
                  <a:lnTo>
                    <a:pt x="1" y="762"/>
                  </a:lnTo>
                  <a:lnTo>
                    <a:pt x="463" y="1123"/>
                  </a:lnTo>
                  <a:cubicBezTo>
                    <a:pt x="488" y="1143"/>
                    <a:pt x="519" y="1153"/>
                    <a:pt x="551" y="1153"/>
                  </a:cubicBezTo>
                  <a:cubicBezTo>
                    <a:pt x="609" y="1153"/>
                    <a:pt x="671" y="1121"/>
                    <a:pt x="708" y="1065"/>
                  </a:cubicBezTo>
                  <a:lnTo>
                    <a:pt x="1112" y="300"/>
                  </a:lnTo>
                  <a:lnTo>
                    <a:pt x="953" y="55"/>
                  </a:lnTo>
                  <a:cubicBezTo>
                    <a:pt x="927" y="20"/>
                    <a:pt x="890" y="1"/>
                    <a:pt x="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34"/>
            <p:cNvSpPr/>
            <p:nvPr/>
          </p:nvSpPr>
          <p:spPr>
            <a:xfrm>
              <a:off x="3310582" y="1982386"/>
              <a:ext cx="203612" cy="175169"/>
            </a:xfrm>
            <a:custGeom>
              <a:avLst/>
              <a:gdLst/>
              <a:ahLst/>
              <a:cxnLst/>
              <a:rect l="l" t="t" r="r" b="b"/>
              <a:pathLst>
                <a:path w="7767" h="6682" extrusionOk="0">
                  <a:moveTo>
                    <a:pt x="693" y="0"/>
                  </a:moveTo>
                  <a:cubicBezTo>
                    <a:pt x="318" y="0"/>
                    <a:pt x="0" y="303"/>
                    <a:pt x="0" y="693"/>
                  </a:cubicBezTo>
                  <a:lnTo>
                    <a:pt x="0" y="4331"/>
                  </a:lnTo>
                  <a:cubicBezTo>
                    <a:pt x="0" y="4706"/>
                    <a:pt x="318" y="5024"/>
                    <a:pt x="693" y="5024"/>
                  </a:cubicBezTo>
                  <a:lnTo>
                    <a:pt x="3205" y="5024"/>
                  </a:lnTo>
                  <a:lnTo>
                    <a:pt x="2815" y="6539"/>
                  </a:lnTo>
                  <a:cubicBezTo>
                    <a:pt x="2794" y="6614"/>
                    <a:pt x="2860" y="6681"/>
                    <a:pt x="2931" y="6681"/>
                  </a:cubicBezTo>
                  <a:cubicBezTo>
                    <a:pt x="2956" y="6681"/>
                    <a:pt x="2981" y="6673"/>
                    <a:pt x="3003" y="6655"/>
                  </a:cubicBezTo>
                  <a:lnTo>
                    <a:pt x="5255" y="5024"/>
                  </a:lnTo>
                  <a:lnTo>
                    <a:pt x="7088" y="5024"/>
                  </a:lnTo>
                  <a:cubicBezTo>
                    <a:pt x="7464" y="5024"/>
                    <a:pt x="7767" y="4706"/>
                    <a:pt x="7767" y="4331"/>
                  </a:cubicBezTo>
                  <a:lnTo>
                    <a:pt x="7767" y="679"/>
                  </a:lnTo>
                  <a:cubicBezTo>
                    <a:pt x="7767" y="303"/>
                    <a:pt x="7464" y="0"/>
                    <a:pt x="7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34"/>
            <p:cNvSpPr/>
            <p:nvPr/>
          </p:nvSpPr>
          <p:spPr>
            <a:xfrm>
              <a:off x="3345396" y="2012192"/>
              <a:ext cx="33844" cy="11875"/>
            </a:xfrm>
            <a:custGeom>
              <a:avLst/>
              <a:gdLst/>
              <a:ahLst/>
              <a:cxnLst/>
              <a:rect l="l" t="t" r="r" b="b"/>
              <a:pathLst>
                <a:path w="1291" h="453" extrusionOk="0">
                  <a:moveTo>
                    <a:pt x="1006" y="1"/>
                  </a:moveTo>
                  <a:cubicBezTo>
                    <a:pt x="994" y="1"/>
                    <a:pt x="981" y="2"/>
                    <a:pt x="968" y="3"/>
                  </a:cubicBezTo>
                  <a:lnTo>
                    <a:pt x="275" y="3"/>
                  </a:lnTo>
                  <a:cubicBezTo>
                    <a:pt x="1" y="18"/>
                    <a:pt x="1" y="422"/>
                    <a:pt x="275" y="451"/>
                  </a:cubicBezTo>
                  <a:lnTo>
                    <a:pt x="968" y="451"/>
                  </a:lnTo>
                  <a:cubicBezTo>
                    <a:pt x="977" y="452"/>
                    <a:pt x="985" y="452"/>
                    <a:pt x="994" y="452"/>
                  </a:cubicBezTo>
                  <a:cubicBezTo>
                    <a:pt x="1287" y="452"/>
                    <a:pt x="1291" y="1"/>
                    <a:pt x="1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34"/>
            <p:cNvSpPr/>
            <p:nvPr/>
          </p:nvSpPr>
          <p:spPr>
            <a:xfrm>
              <a:off x="3387025" y="2012192"/>
              <a:ext cx="93640" cy="11875"/>
            </a:xfrm>
            <a:custGeom>
              <a:avLst/>
              <a:gdLst/>
              <a:ahLst/>
              <a:cxnLst/>
              <a:rect l="l" t="t" r="r" b="b"/>
              <a:pathLst>
                <a:path w="3572" h="453" extrusionOk="0">
                  <a:moveTo>
                    <a:pt x="3287" y="1"/>
                  </a:moveTo>
                  <a:cubicBezTo>
                    <a:pt x="3274" y="1"/>
                    <a:pt x="3262" y="2"/>
                    <a:pt x="3248" y="3"/>
                  </a:cubicBezTo>
                  <a:lnTo>
                    <a:pt x="289" y="3"/>
                  </a:lnTo>
                  <a:cubicBezTo>
                    <a:pt x="0" y="18"/>
                    <a:pt x="0" y="422"/>
                    <a:pt x="289" y="451"/>
                  </a:cubicBezTo>
                  <a:lnTo>
                    <a:pt x="3248" y="451"/>
                  </a:lnTo>
                  <a:cubicBezTo>
                    <a:pt x="3257" y="452"/>
                    <a:pt x="3266" y="452"/>
                    <a:pt x="3275" y="452"/>
                  </a:cubicBezTo>
                  <a:cubicBezTo>
                    <a:pt x="3568" y="452"/>
                    <a:pt x="3572" y="1"/>
                    <a:pt x="3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34"/>
            <p:cNvSpPr/>
            <p:nvPr/>
          </p:nvSpPr>
          <p:spPr>
            <a:xfrm>
              <a:off x="3344111" y="2042104"/>
              <a:ext cx="136554" cy="11849"/>
            </a:xfrm>
            <a:custGeom>
              <a:avLst/>
              <a:gdLst/>
              <a:ahLst/>
              <a:cxnLst/>
              <a:rect l="l" t="t" r="r" b="b"/>
              <a:pathLst>
                <a:path w="5209" h="452" extrusionOk="0">
                  <a:moveTo>
                    <a:pt x="286" y="0"/>
                  </a:moveTo>
                  <a:cubicBezTo>
                    <a:pt x="1" y="0"/>
                    <a:pt x="5" y="452"/>
                    <a:pt x="298" y="452"/>
                  </a:cubicBezTo>
                  <a:cubicBezTo>
                    <a:pt x="306" y="452"/>
                    <a:pt x="315" y="451"/>
                    <a:pt x="324" y="450"/>
                  </a:cubicBezTo>
                  <a:lnTo>
                    <a:pt x="4885" y="450"/>
                  </a:lnTo>
                  <a:cubicBezTo>
                    <a:pt x="4894" y="451"/>
                    <a:pt x="4903" y="452"/>
                    <a:pt x="4912" y="452"/>
                  </a:cubicBezTo>
                  <a:cubicBezTo>
                    <a:pt x="5205" y="452"/>
                    <a:pt x="5209" y="0"/>
                    <a:pt x="4924" y="0"/>
                  </a:cubicBezTo>
                  <a:cubicBezTo>
                    <a:pt x="4911" y="0"/>
                    <a:pt x="4899" y="1"/>
                    <a:pt x="4885" y="3"/>
                  </a:cubicBezTo>
                  <a:lnTo>
                    <a:pt x="324" y="3"/>
                  </a:lnTo>
                  <a:cubicBezTo>
                    <a:pt x="311" y="1"/>
                    <a:pt x="298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34"/>
            <p:cNvSpPr/>
            <p:nvPr/>
          </p:nvSpPr>
          <p:spPr>
            <a:xfrm>
              <a:off x="3345396" y="2072041"/>
              <a:ext cx="93640" cy="11797"/>
            </a:xfrm>
            <a:custGeom>
              <a:avLst/>
              <a:gdLst/>
              <a:ahLst/>
              <a:cxnLst/>
              <a:rect l="l" t="t" r="r" b="b"/>
              <a:pathLst>
                <a:path w="3572" h="450" extrusionOk="0">
                  <a:moveTo>
                    <a:pt x="3275" y="0"/>
                  </a:moveTo>
                  <a:cubicBezTo>
                    <a:pt x="3267" y="0"/>
                    <a:pt x="3258" y="0"/>
                    <a:pt x="3249" y="1"/>
                  </a:cubicBezTo>
                  <a:lnTo>
                    <a:pt x="275" y="1"/>
                  </a:lnTo>
                  <a:cubicBezTo>
                    <a:pt x="1" y="16"/>
                    <a:pt x="1" y="434"/>
                    <a:pt x="275" y="449"/>
                  </a:cubicBezTo>
                  <a:lnTo>
                    <a:pt x="3249" y="449"/>
                  </a:lnTo>
                  <a:cubicBezTo>
                    <a:pt x="3258" y="450"/>
                    <a:pt x="3267" y="450"/>
                    <a:pt x="3275" y="450"/>
                  </a:cubicBezTo>
                  <a:cubicBezTo>
                    <a:pt x="3572" y="450"/>
                    <a:pt x="3572" y="0"/>
                    <a:pt x="3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34"/>
            <p:cNvSpPr/>
            <p:nvPr/>
          </p:nvSpPr>
          <p:spPr>
            <a:xfrm>
              <a:off x="3445904" y="2072041"/>
              <a:ext cx="34761" cy="11797"/>
            </a:xfrm>
            <a:custGeom>
              <a:avLst/>
              <a:gdLst/>
              <a:ahLst/>
              <a:cxnLst/>
              <a:rect l="l" t="t" r="r" b="b"/>
              <a:pathLst>
                <a:path w="1326" h="450" extrusionOk="0">
                  <a:moveTo>
                    <a:pt x="297" y="0"/>
                  </a:moveTo>
                  <a:cubicBezTo>
                    <a:pt x="1" y="0"/>
                    <a:pt x="1" y="450"/>
                    <a:pt x="297" y="450"/>
                  </a:cubicBezTo>
                  <a:cubicBezTo>
                    <a:pt x="306" y="450"/>
                    <a:pt x="315" y="450"/>
                    <a:pt x="324" y="449"/>
                  </a:cubicBezTo>
                  <a:lnTo>
                    <a:pt x="1002" y="449"/>
                  </a:lnTo>
                  <a:cubicBezTo>
                    <a:pt x="1012" y="450"/>
                    <a:pt x="1021" y="450"/>
                    <a:pt x="1029" y="450"/>
                  </a:cubicBezTo>
                  <a:cubicBezTo>
                    <a:pt x="1325" y="450"/>
                    <a:pt x="1325" y="0"/>
                    <a:pt x="1029" y="0"/>
                  </a:cubicBezTo>
                  <a:cubicBezTo>
                    <a:pt x="1021" y="0"/>
                    <a:pt x="1012" y="0"/>
                    <a:pt x="1002" y="1"/>
                  </a:cubicBezTo>
                  <a:lnTo>
                    <a:pt x="324" y="1"/>
                  </a:lnTo>
                  <a:cubicBezTo>
                    <a:pt x="315" y="0"/>
                    <a:pt x="306" y="0"/>
                    <a:pt x="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249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" name="Google Shape;4408;p31"/>
          <p:cNvSpPr/>
          <p:nvPr/>
        </p:nvSpPr>
        <p:spPr>
          <a:xfrm>
            <a:off x="907712" y="2037962"/>
            <a:ext cx="1491687" cy="973510"/>
          </a:xfrm>
          <a:custGeom>
            <a:avLst/>
            <a:gdLst/>
            <a:ahLst/>
            <a:cxnLst/>
            <a:rect l="l" t="t" r="r" b="b"/>
            <a:pathLst>
              <a:path w="284809" h="185873" extrusionOk="0">
                <a:moveTo>
                  <a:pt x="256265" y="0"/>
                </a:moveTo>
                <a:lnTo>
                  <a:pt x="9993" y="37998"/>
                </a:lnTo>
                <a:lnTo>
                  <a:pt x="0" y="39567"/>
                </a:lnTo>
                <a:cubicBezTo>
                  <a:pt x="1792" y="42793"/>
                  <a:pt x="3181" y="42703"/>
                  <a:pt x="4167" y="44630"/>
                </a:cubicBezTo>
                <a:cubicBezTo>
                  <a:pt x="5556" y="47453"/>
                  <a:pt x="7662" y="48887"/>
                  <a:pt x="9052" y="51710"/>
                </a:cubicBezTo>
                <a:cubicBezTo>
                  <a:pt x="10037" y="53682"/>
                  <a:pt x="11202" y="56012"/>
                  <a:pt x="12950" y="59283"/>
                </a:cubicBezTo>
                <a:cubicBezTo>
                  <a:pt x="14742" y="62509"/>
                  <a:pt x="15639" y="65018"/>
                  <a:pt x="16804" y="66856"/>
                </a:cubicBezTo>
                <a:cubicBezTo>
                  <a:pt x="18506" y="69499"/>
                  <a:pt x="20030" y="71202"/>
                  <a:pt x="21733" y="73846"/>
                </a:cubicBezTo>
                <a:cubicBezTo>
                  <a:pt x="22898" y="75683"/>
                  <a:pt x="24063" y="78103"/>
                  <a:pt x="25855" y="81329"/>
                </a:cubicBezTo>
                <a:cubicBezTo>
                  <a:pt x="27647" y="84645"/>
                  <a:pt x="28409" y="87244"/>
                  <a:pt x="28947" y="89440"/>
                </a:cubicBezTo>
                <a:cubicBezTo>
                  <a:pt x="29753" y="92487"/>
                  <a:pt x="29216" y="95086"/>
                  <a:pt x="29978" y="98133"/>
                </a:cubicBezTo>
                <a:cubicBezTo>
                  <a:pt x="30515" y="100328"/>
                  <a:pt x="32397" y="102524"/>
                  <a:pt x="34234" y="105840"/>
                </a:cubicBezTo>
                <a:cubicBezTo>
                  <a:pt x="35489" y="108170"/>
                  <a:pt x="37461" y="109649"/>
                  <a:pt x="39477" y="111396"/>
                </a:cubicBezTo>
                <a:cubicBezTo>
                  <a:pt x="41359" y="113099"/>
                  <a:pt x="43152" y="114981"/>
                  <a:pt x="45347" y="116415"/>
                </a:cubicBezTo>
                <a:cubicBezTo>
                  <a:pt x="47543" y="117894"/>
                  <a:pt x="49022" y="120313"/>
                  <a:pt x="51128" y="121837"/>
                </a:cubicBezTo>
                <a:cubicBezTo>
                  <a:pt x="53278" y="123405"/>
                  <a:pt x="56594" y="123674"/>
                  <a:pt x="58252" y="125601"/>
                </a:cubicBezTo>
                <a:cubicBezTo>
                  <a:pt x="59910" y="127528"/>
                  <a:pt x="61434" y="129903"/>
                  <a:pt x="62688" y="132277"/>
                </a:cubicBezTo>
                <a:cubicBezTo>
                  <a:pt x="63854" y="134563"/>
                  <a:pt x="63898" y="137520"/>
                  <a:pt x="65019" y="139850"/>
                </a:cubicBezTo>
                <a:cubicBezTo>
                  <a:pt x="66139" y="142270"/>
                  <a:pt x="67035" y="144824"/>
                  <a:pt x="68379" y="146930"/>
                </a:cubicBezTo>
                <a:cubicBezTo>
                  <a:pt x="69813" y="149171"/>
                  <a:pt x="72412" y="150291"/>
                  <a:pt x="74473" y="151859"/>
                </a:cubicBezTo>
                <a:cubicBezTo>
                  <a:pt x="76490" y="153383"/>
                  <a:pt x="77834" y="155937"/>
                  <a:pt x="79895" y="157505"/>
                </a:cubicBezTo>
                <a:cubicBezTo>
                  <a:pt x="82001" y="159029"/>
                  <a:pt x="84152" y="160463"/>
                  <a:pt x="86303" y="161941"/>
                </a:cubicBezTo>
                <a:cubicBezTo>
                  <a:pt x="88409" y="163375"/>
                  <a:pt x="90336" y="165257"/>
                  <a:pt x="92576" y="166557"/>
                </a:cubicBezTo>
                <a:cubicBezTo>
                  <a:pt x="94817" y="167901"/>
                  <a:pt x="97057" y="169380"/>
                  <a:pt x="99343" y="170500"/>
                </a:cubicBezTo>
                <a:cubicBezTo>
                  <a:pt x="100042" y="170830"/>
                  <a:pt x="100803" y="170942"/>
                  <a:pt x="101598" y="170942"/>
                </a:cubicBezTo>
                <a:cubicBezTo>
                  <a:pt x="103295" y="170942"/>
                  <a:pt x="105145" y="170430"/>
                  <a:pt x="106870" y="170430"/>
                </a:cubicBezTo>
                <a:cubicBezTo>
                  <a:pt x="107081" y="170430"/>
                  <a:pt x="107291" y="170438"/>
                  <a:pt x="107498" y="170455"/>
                </a:cubicBezTo>
                <a:cubicBezTo>
                  <a:pt x="109966" y="170672"/>
                  <a:pt x="112476" y="172478"/>
                  <a:pt x="115069" y="172478"/>
                </a:cubicBezTo>
                <a:cubicBezTo>
                  <a:pt x="115159" y="172478"/>
                  <a:pt x="115249" y="172476"/>
                  <a:pt x="115340" y="172472"/>
                </a:cubicBezTo>
                <a:cubicBezTo>
                  <a:pt x="117983" y="172337"/>
                  <a:pt x="120582" y="170948"/>
                  <a:pt x="123181" y="170903"/>
                </a:cubicBezTo>
                <a:cubicBezTo>
                  <a:pt x="123540" y="170903"/>
                  <a:pt x="123899" y="170902"/>
                  <a:pt x="124258" y="170902"/>
                </a:cubicBezTo>
                <a:cubicBezTo>
                  <a:pt x="126595" y="170902"/>
                  <a:pt x="128938" y="170936"/>
                  <a:pt x="131113" y="171441"/>
                </a:cubicBezTo>
                <a:cubicBezTo>
                  <a:pt x="133577" y="172023"/>
                  <a:pt x="136266" y="172561"/>
                  <a:pt x="138641" y="173681"/>
                </a:cubicBezTo>
                <a:cubicBezTo>
                  <a:pt x="140971" y="174802"/>
                  <a:pt x="142405" y="177804"/>
                  <a:pt x="144735" y="178969"/>
                </a:cubicBezTo>
                <a:cubicBezTo>
                  <a:pt x="147065" y="180134"/>
                  <a:pt x="149708" y="180851"/>
                  <a:pt x="152128" y="181702"/>
                </a:cubicBezTo>
                <a:cubicBezTo>
                  <a:pt x="152858" y="181954"/>
                  <a:pt x="153611" y="182041"/>
                  <a:pt x="154378" y="182041"/>
                </a:cubicBezTo>
                <a:cubicBezTo>
                  <a:pt x="156090" y="182041"/>
                  <a:pt x="157868" y="181607"/>
                  <a:pt x="159594" y="181607"/>
                </a:cubicBezTo>
                <a:cubicBezTo>
                  <a:pt x="159704" y="181607"/>
                  <a:pt x="159815" y="181609"/>
                  <a:pt x="159925" y="181613"/>
                </a:cubicBezTo>
                <a:cubicBezTo>
                  <a:pt x="162818" y="181653"/>
                  <a:pt x="165192" y="182583"/>
                  <a:pt x="167216" y="182583"/>
                </a:cubicBezTo>
                <a:cubicBezTo>
                  <a:pt x="167418" y="182583"/>
                  <a:pt x="167616" y="182574"/>
                  <a:pt x="167811" y="182554"/>
                </a:cubicBezTo>
                <a:cubicBezTo>
                  <a:pt x="170948" y="182240"/>
                  <a:pt x="173009" y="180582"/>
                  <a:pt x="175339" y="180044"/>
                </a:cubicBezTo>
                <a:cubicBezTo>
                  <a:pt x="175704" y="179960"/>
                  <a:pt x="176076" y="179925"/>
                  <a:pt x="176457" y="179925"/>
                </a:cubicBezTo>
                <a:cubicBezTo>
                  <a:pt x="178270" y="179925"/>
                  <a:pt x="180270" y="180716"/>
                  <a:pt x="182512" y="180716"/>
                </a:cubicBezTo>
                <a:cubicBezTo>
                  <a:pt x="182806" y="180716"/>
                  <a:pt x="183103" y="180702"/>
                  <a:pt x="183405" y="180672"/>
                </a:cubicBezTo>
                <a:cubicBezTo>
                  <a:pt x="184875" y="180519"/>
                  <a:pt x="186470" y="180449"/>
                  <a:pt x="188363" y="180449"/>
                </a:cubicBezTo>
                <a:cubicBezTo>
                  <a:pt x="189240" y="180449"/>
                  <a:pt x="190181" y="180464"/>
                  <a:pt x="191202" y="180492"/>
                </a:cubicBezTo>
                <a:cubicBezTo>
                  <a:pt x="191372" y="180497"/>
                  <a:pt x="191540" y="180499"/>
                  <a:pt x="191706" y="180499"/>
                </a:cubicBezTo>
                <a:cubicBezTo>
                  <a:pt x="194028" y="180499"/>
                  <a:pt x="196032" y="180065"/>
                  <a:pt x="197772" y="180065"/>
                </a:cubicBezTo>
                <a:cubicBezTo>
                  <a:pt x="198245" y="180065"/>
                  <a:pt x="198698" y="180097"/>
                  <a:pt x="199133" y="180179"/>
                </a:cubicBezTo>
                <a:cubicBezTo>
                  <a:pt x="202180" y="180761"/>
                  <a:pt x="204376" y="181881"/>
                  <a:pt x="206661" y="182688"/>
                </a:cubicBezTo>
                <a:cubicBezTo>
                  <a:pt x="208902" y="183539"/>
                  <a:pt x="211097" y="185063"/>
                  <a:pt x="214189" y="185645"/>
                </a:cubicBezTo>
                <a:cubicBezTo>
                  <a:pt x="214624" y="185727"/>
                  <a:pt x="215083" y="185759"/>
                  <a:pt x="215565" y="185759"/>
                </a:cubicBezTo>
                <a:cubicBezTo>
                  <a:pt x="217339" y="185759"/>
                  <a:pt x="219425" y="185325"/>
                  <a:pt x="221788" y="185325"/>
                </a:cubicBezTo>
                <a:cubicBezTo>
                  <a:pt x="221957" y="185325"/>
                  <a:pt x="222128" y="185327"/>
                  <a:pt x="222300" y="185332"/>
                </a:cubicBezTo>
                <a:cubicBezTo>
                  <a:pt x="225301" y="185418"/>
                  <a:pt x="227768" y="185872"/>
                  <a:pt x="229820" y="185872"/>
                </a:cubicBezTo>
                <a:cubicBezTo>
                  <a:pt x="229913" y="185872"/>
                  <a:pt x="230005" y="185871"/>
                  <a:pt x="230097" y="185870"/>
                </a:cubicBezTo>
                <a:cubicBezTo>
                  <a:pt x="233278" y="185780"/>
                  <a:pt x="235519" y="184480"/>
                  <a:pt x="237849" y="184301"/>
                </a:cubicBezTo>
                <a:cubicBezTo>
                  <a:pt x="238166" y="184271"/>
                  <a:pt x="238485" y="184258"/>
                  <a:pt x="238806" y="184258"/>
                </a:cubicBezTo>
                <a:cubicBezTo>
                  <a:pt x="240700" y="184258"/>
                  <a:pt x="242687" y="184712"/>
                  <a:pt x="245140" y="184712"/>
                </a:cubicBezTo>
                <a:cubicBezTo>
                  <a:pt x="245321" y="184712"/>
                  <a:pt x="245504" y="184710"/>
                  <a:pt x="245690" y="184704"/>
                </a:cubicBezTo>
                <a:cubicBezTo>
                  <a:pt x="245809" y="184700"/>
                  <a:pt x="245930" y="184697"/>
                  <a:pt x="246051" y="184697"/>
                </a:cubicBezTo>
                <a:cubicBezTo>
                  <a:pt x="248121" y="184697"/>
                  <a:pt x="250524" y="185382"/>
                  <a:pt x="253487" y="185466"/>
                </a:cubicBezTo>
                <a:cubicBezTo>
                  <a:pt x="253674" y="185472"/>
                  <a:pt x="253859" y="185474"/>
                  <a:pt x="254042" y="185474"/>
                </a:cubicBezTo>
                <a:cubicBezTo>
                  <a:pt x="256963" y="185474"/>
                  <a:pt x="259305" y="184839"/>
                  <a:pt x="261329" y="184839"/>
                </a:cubicBezTo>
                <a:cubicBezTo>
                  <a:pt x="261622" y="184835"/>
                  <a:pt x="261909" y="184833"/>
                  <a:pt x="262190" y="184833"/>
                </a:cubicBezTo>
                <a:cubicBezTo>
                  <a:pt x="264200" y="184833"/>
                  <a:pt x="265899" y="184927"/>
                  <a:pt x="267501" y="184927"/>
                </a:cubicBezTo>
                <a:cubicBezTo>
                  <a:pt x="268066" y="184927"/>
                  <a:pt x="268620" y="184916"/>
                  <a:pt x="269171" y="184884"/>
                </a:cubicBezTo>
                <a:cubicBezTo>
                  <a:pt x="271501" y="184749"/>
                  <a:pt x="273786" y="183584"/>
                  <a:pt x="276923" y="183539"/>
                </a:cubicBezTo>
                <a:cubicBezTo>
                  <a:pt x="276952" y="183539"/>
                  <a:pt x="276982" y="183539"/>
                  <a:pt x="277011" y="183539"/>
                </a:cubicBezTo>
                <a:cubicBezTo>
                  <a:pt x="279145" y="183539"/>
                  <a:pt x="281715" y="185109"/>
                  <a:pt x="284809" y="185197"/>
                </a:cubicBezTo>
                <a:lnTo>
                  <a:pt x="283913" y="179372"/>
                </a:lnTo>
                <a:lnTo>
                  <a:pt x="284182" y="179372"/>
                </a:lnTo>
                <a:lnTo>
                  <a:pt x="2562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9" name="Google Shape;4409;p31"/>
          <p:cNvSpPr/>
          <p:nvPr/>
        </p:nvSpPr>
        <p:spPr>
          <a:xfrm>
            <a:off x="2853362" y="2037962"/>
            <a:ext cx="1491687" cy="973510"/>
          </a:xfrm>
          <a:custGeom>
            <a:avLst/>
            <a:gdLst/>
            <a:ahLst/>
            <a:cxnLst/>
            <a:rect l="l" t="t" r="r" b="b"/>
            <a:pathLst>
              <a:path w="284809" h="185873" extrusionOk="0">
                <a:moveTo>
                  <a:pt x="256265" y="0"/>
                </a:moveTo>
                <a:lnTo>
                  <a:pt x="9993" y="37998"/>
                </a:lnTo>
                <a:lnTo>
                  <a:pt x="0" y="39567"/>
                </a:lnTo>
                <a:cubicBezTo>
                  <a:pt x="1792" y="42793"/>
                  <a:pt x="3181" y="42703"/>
                  <a:pt x="4167" y="44630"/>
                </a:cubicBezTo>
                <a:cubicBezTo>
                  <a:pt x="5556" y="47453"/>
                  <a:pt x="7662" y="48887"/>
                  <a:pt x="9052" y="51710"/>
                </a:cubicBezTo>
                <a:cubicBezTo>
                  <a:pt x="10037" y="53682"/>
                  <a:pt x="11202" y="56012"/>
                  <a:pt x="12950" y="59283"/>
                </a:cubicBezTo>
                <a:cubicBezTo>
                  <a:pt x="14742" y="62509"/>
                  <a:pt x="15639" y="65018"/>
                  <a:pt x="16804" y="66856"/>
                </a:cubicBezTo>
                <a:cubicBezTo>
                  <a:pt x="18506" y="69499"/>
                  <a:pt x="20030" y="71202"/>
                  <a:pt x="21733" y="73846"/>
                </a:cubicBezTo>
                <a:cubicBezTo>
                  <a:pt x="22898" y="75683"/>
                  <a:pt x="24063" y="78103"/>
                  <a:pt x="25855" y="81329"/>
                </a:cubicBezTo>
                <a:cubicBezTo>
                  <a:pt x="27647" y="84645"/>
                  <a:pt x="28409" y="87244"/>
                  <a:pt x="28947" y="89440"/>
                </a:cubicBezTo>
                <a:cubicBezTo>
                  <a:pt x="29753" y="92487"/>
                  <a:pt x="29216" y="95086"/>
                  <a:pt x="29978" y="98133"/>
                </a:cubicBezTo>
                <a:cubicBezTo>
                  <a:pt x="30515" y="100328"/>
                  <a:pt x="32397" y="102524"/>
                  <a:pt x="34234" y="105840"/>
                </a:cubicBezTo>
                <a:cubicBezTo>
                  <a:pt x="35489" y="108170"/>
                  <a:pt x="37461" y="109649"/>
                  <a:pt x="39477" y="111396"/>
                </a:cubicBezTo>
                <a:cubicBezTo>
                  <a:pt x="41359" y="113099"/>
                  <a:pt x="43152" y="114981"/>
                  <a:pt x="45347" y="116415"/>
                </a:cubicBezTo>
                <a:cubicBezTo>
                  <a:pt x="47543" y="117894"/>
                  <a:pt x="49022" y="120313"/>
                  <a:pt x="51128" y="121837"/>
                </a:cubicBezTo>
                <a:cubicBezTo>
                  <a:pt x="53278" y="123405"/>
                  <a:pt x="56594" y="123674"/>
                  <a:pt x="58252" y="125601"/>
                </a:cubicBezTo>
                <a:cubicBezTo>
                  <a:pt x="59910" y="127528"/>
                  <a:pt x="61434" y="129903"/>
                  <a:pt x="62688" y="132277"/>
                </a:cubicBezTo>
                <a:cubicBezTo>
                  <a:pt x="63854" y="134563"/>
                  <a:pt x="63898" y="137520"/>
                  <a:pt x="65019" y="139850"/>
                </a:cubicBezTo>
                <a:cubicBezTo>
                  <a:pt x="66139" y="142270"/>
                  <a:pt x="67035" y="144824"/>
                  <a:pt x="68379" y="146930"/>
                </a:cubicBezTo>
                <a:cubicBezTo>
                  <a:pt x="69813" y="149171"/>
                  <a:pt x="72412" y="150291"/>
                  <a:pt x="74473" y="151859"/>
                </a:cubicBezTo>
                <a:cubicBezTo>
                  <a:pt x="76490" y="153383"/>
                  <a:pt x="77834" y="155937"/>
                  <a:pt x="79895" y="157505"/>
                </a:cubicBezTo>
                <a:cubicBezTo>
                  <a:pt x="82001" y="159029"/>
                  <a:pt x="84152" y="160463"/>
                  <a:pt x="86303" y="161941"/>
                </a:cubicBezTo>
                <a:cubicBezTo>
                  <a:pt x="88409" y="163375"/>
                  <a:pt x="90336" y="165257"/>
                  <a:pt x="92576" y="166557"/>
                </a:cubicBezTo>
                <a:cubicBezTo>
                  <a:pt x="94817" y="167901"/>
                  <a:pt x="97057" y="169380"/>
                  <a:pt x="99343" y="170500"/>
                </a:cubicBezTo>
                <a:cubicBezTo>
                  <a:pt x="100042" y="170830"/>
                  <a:pt x="100803" y="170942"/>
                  <a:pt x="101598" y="170942"/>
                </a:cubicBezTo>
                <a:cubicBezTo>
                  <a:pt x="103295" y="170942"/>
                  <a:pt x="105145" y="170430"/>
                  <a:pt x="106870" y="170430"/>
                </a:cubicBezTo>
                <a:cubicBezTo>
                  <a:pt x="107081" y="170430"/>
                  <a:pt x="107291" y="170438"/>
                  <a:pt x="107498" y="170455"/>
                </a:cubicBezTo>
                <a:cubicBezTo>
                  <a:pt x="109966" y="170672"/>
                  <a:pt x="112476" y="172478"/>
                  <a:pt x="115069" y="172478"/>
                </a:cubicBezTo>
                <a:cubicBezTo>
                  <a:pt x="115159" y="172478"/>
                  <a:pt x="115249" y="172476"/>
                  <a:pt x="115340" y="172472"/>
                </a:cubicBezTo>
                <a:cubicBezTo>
                  <a:pt x="117983" y="172337"/>
                  <a:pt x="120582" y="170948"/>
                  <a:pt x="123181" y="170903"/>
                </a:cubicBezTo>
                <a:cubicBezTo>
                  <a:pt x="123540" y="170903"/>
                  <a:pt x="123899" y="170902"/>
                  <a:pt x="124258" y="170902"/>
                </a:cubicBezTo>
                <a:cubicBezTo>
                  <a:pt x="126595" y="170902"/>
                  <a:pt x="128938" y="170936"/>
                  <a:pt x="131113" y="171441"/>
                </a:cubicBezTo>
                <a:cubicBezTo>
                  <a:pt x="133577" y="172023"/>
                  <a:pt x="136266" y="172561"/>
                  <a:pt x="138641" y="173681"/>
                </a:cubicBezTo>
                <a:cubicBezTo>
                  <a:pt x="140971" y="174802"/>
                  <a:pt x="142405" y="177804"/>
                  <a:pt x="144735" y="178969"/>
                </a:cubicBezTo>
                <a:cubicBezTo>
                  <a:pt x="147065" y="180134"/>
                  <a:pt x="149708" y="180851"/>
                  <a:pt x="152128" y="181702"/>
                </a:cubicBezTo>
                <a:cubicBezTo>
                  <a:pt x="152858" y="181954"/>
                  <a:pt x="153611" y="182041"/>
                  <a:pt x="154378" y="182041"/>
                </a:cubicBezTo>
                <a:cubicBezTo>
                  <a:pt x="156090" y="182041"/>
                  <a:pt x="157868" y="181607"/>
                  <a:pt x="159594" y="181607"/>
                </a:cubicBezTo>
                <a:cubicBezTo>
                  <a:pt x="159704" y="181607"/>
                  <a:pt x="159815" y="181609"/>
                  <a:pt x="159925" y="181613"/>
                </a:cubicBezTo>
                <a:cubicBezTo>
                  <a:pt x="162818" y="181653"/>
                  <a:pt x="165192" y="182583"/>
                  <a:pt x="167216" y="182583"/>
                </a:cubicBezTo>
                <a:cubicBezTo>
                  <a:pt x="167418" y="182583"/>
                  <a:pt x="167616" y="182574"/>
                  <a:pt x="167811" y="182554"/>
                </a:cubicBezTo>
                <a:cubicBezTo>
                  <a:pt x="170948" y="182240"/>
                  <a:pt x="173009" y="180582"/>
                  <a:pt x="175339" y="180044"/>
                </a:cubicBezTo>
                <a:cubicBezTo>
                  <a:pt x="175704" y="179960"/>
                  <a:pt x="176076" y="179925"/>
                  <a:pt x="176457" y="179925"/>
                </a:cubicBezTo>
                <a:cubicBezTo>
                  <a:pt x="178270" y="179925"/>
                  <a:pt x="180270" y="180716"/>
                  <a:pt x="182512" y="180716"/>
                </a:cubicBezTo>
                <a:cubicBezTo>
                  <a:pt x="182806" y="180716"/>
                  <a:pt x="183103" y="180702"/>
                  <a:pt x="183405" y="180672"/>
                </a:cubicBezTo>
                <a:cubicBezTo>
                  <a:pt x="184875" y="180519"/>
                  <a:pt x="186470" y="180449"/>
                  <a:pt x="188363" y="180449"/>
                </a:cubicBezTo>
                <a:cubicBezTo>
                  <a:pt x="189240" y="180449"/>
                  <a:pt x="190181" y="180464"/>
                  <a:pt x="191202" y="180492"/>
                </a:cubicBezTo>
                <a:cubicBezTo>
                  <a:pt x="191372" y="180497"/>
                  <a:pt x="191540" y="180499"/>
                  <a:pt x="191706" y="180499"/>
                </a:cubicBezTo>
                <a:cubicBezTo>
                  <a:pt x="194028" y="180499"/>
                  <a:pt x="196032" y="180065"/>
                  <a:pt x="197772" y="180065"/>
                </a:cubicBezTo>
                <a:cubicBezTo>
                  <a:pt x="198245" y="180065"/>
                  <a:pt x="198698" y="180097"/>
                  <a:pt x="199133" y="180179"/>
                </a:cubicBezTo>
                <a:cubicBezTo>
                  <a:pt x="202180" y="180761"/>
                  <a:pt x="204376" y="181881"/>
                  <a:pt x="206661" y="182688"/>
                </a:cubicBezTo>
                <a:cubicBezTo>
                  <a:pt x="208902" y="183539"/>
                  <a:pt x="211097" y="185063"/>
                  <a:pt x="214189" y="185645"/>
                </a:cubicBezTo>
                <a:cubicBezTo>
                  <a:pt x="214624" y="185727"/>
                  <a:pt x="215083" y="185759"/>
                  <a:pt x="215565" y="185759"/>
                </a:cubicBezTo>
                <a:cubicBezTo>
                  <a:pt x="217339" y="185759"/>
                  <a:pt x="219425" y="185325"/>
                  <a:pt x="221788" y="185325"/>
                </a:cubicBezTo>
                <a:cubicBezTo>
                  <a:pt x="221957" y="185325"/>
                  <a:pt x="222128" y="185327"/>
                  <a:pt x="222300" y="185332"/>
                </a:cubicBezTo>
                <a:cubicBezTo>
                  <a:pt x="225301" y="185418"/>
                  <a:pt x="227768" y="185872"/>
                  <a:pt x="229820" y="185872"/>
                </a:cubicBezTo>
                <a:cubicBezTo>
                  <a:pt x="229913" y="185872"/>
                  <a:pt x="230005" y="185871"/>
                  <a:pt x="230097" y="185870"/>
                </a:cubicBezTo>
                <a:cubicBezTo>
                  <a:pt x="233278" y="185780"/>
                  <a:pt x="235519" y="184480"/>
                  <a:pt x="237849" y="184301"/>
                </a:cubicBezTo>
                <a:cubicBezTo>
                  <a:pt x="238166" y="184271"/>
                  <a:pt x="238485" y="184258"/>
                  <a:pt x="238806" y="184258"/>
                </a:cubicBezTo>
                <a:cubicBezTo>
                  <a:pt x="240700" y="184258"/>
                  <a:pt x="242687" y="184712"/>
                  <a:pt x="245140" y="184712"/>
                </a:cubicBezTo>
                <a:cubicBezTo>
                  <a:pt x="245321" y="184712"/>
                  <a:pt x="245504" y="184710"/>
                  <a:pt x="245690" y="184704"/>
                </a:cubicBezTo>
                <a:cubicBezTo>
                  <a:pt x="245809" y="184700"/>
                  <a:pt x="245930" y="184697"/>
                  <a:pt x="246051" y="184697"/>
                </a:cubicBezTo>
                <a:cubicBezTo>
                  <a:pt x="248121" y="184697"/>
                  <a:pt x="250524" y="185382"/>
                  <a:pt x="253487" y="185466"/>
                </a:cubicBezTo>
                <a:cubicBezTo>
                  <a:pt x="253674" y="185472"/>
                  <a:pt x="253859" y="185474"/>
                  <a:pt x="254042" y="185474"/>
                </a:cubicBezTo>
                <a:cubicBezTo>
                  <a:pt x="256963" y="185474"/>
                  <a:pt x="259305" y="184839"/>
                  <a:pt x="261329" y="184839"/>
                </a:cubicBezTo>
                <a:cubicBezTo>
                  <a:pt x="261622" y="184835"/>
                  <a:pt x="261909" y="184833"/>
                  <a:pt x="262190" y="184833"/>
                </a:cubicBezTo>
                <a:cubicBezTo>
                  <a:pt x="264200" y="184833"/>
                  <a:pt x="265899" y="184927"/>
                  <a:pt x="267501" y="184927"/>
                </a:cubicBezTo>
                <a:cubicBezTo>
                  <a:pt x="268066" y="184927"/>
                  <a:pt x="268620" y="184916"/>
                  <a:pt x="269171" y="184884"/>
                </a:cubicBezTo>
                <a:cubicBezTo>
                  <a:pt x="271501" y="184749"/>
                  <a:pt x="273786" y="183584"/>
                  <a:pt x="276923" y="183539"/>
                </a:cubicBezTo>
                <a:cubicBezTo>
                  <a:pt x="276952" y="183539"/>
                  <a:pt x="276982" y="183539"/>
                  <a:pt x="277011" y="183539"/>
                </a:cubicBezTo>
                <a:cubicBezTo>
                  <a:pt x="279145" y="183539"/>
                  <a:pt x="281715" y="185109"/>
                  <a:pt x="284809" y="185197"/>
                </a:cubicBezTo>
                <a:lnTo>
                  <a:pt x="283913" y="179372"/>
                </a:lnTo>
                <a:lnTo>
                  <a:pt x="284182" y="179372"/>
                </a:lnTo>
                <a:lnTo>
                  <a:pt x="2562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0" name="Google Shape;4410;p31"/>
          <p:cNvSpPr/>
          <p:nvPr/>
        </p:nvSpPr>
        <p:spPr>
          <a:xfrm>
            <a:off x="4798875" y="2037962"/>
            <a:ext cx="1491687" cy="973510"/>
          </a:xfrm>
          <a:custGeom>
            <a:avLst/>
            <a:gdLst/>
            <a:ahLst/>
            <a:cxnLst/>
            <a:rect l="l" t="t" r="r" b="b"/>
            <a:pathLst>
              <a:path w="284809" h="185873" extrusionOk="0">
                <a:moveTo>
                  <a:pt x="256265" y="0"/>
                </a:moveTo>
                <a:lnTo>
                  <a:pt x="9993" y="37998"/>
                </a:lnTo>
                <a:lnTo>
                  <a:pt x="0" y="39567"/>
                </a:lnTo>
                <a:cubicBezTo>
                  <a:pt x="1792" y="42793"/>
                  <a:pt x="3181" y="42703"/>
                  <a:pt x="4167" y="44630"/>
                </a:cubicBezTo>
                <a:cubicBezTo>
                  <a:pt x="5556" y="47453"/>
                  <a:pt x="7662" y="48887"/>
                  <a:pt x="9052" y="51710"/>
                </a:cubicBezTo>
                <a:cubicBezTo>
                  <a:pt x="10037" y="53682"/>
                  <a:pt x="11202" y="56012"/>
                  <a:pt x="12950" y="59283"/>
                </a:cubicBezTo>
                <a:cubicBezTo>
                  <a:pt x="14742" y="62509"/>
                  <a:pt x="15639" y="65018"/>
                  <a:pt x="16804" y="66856"/>
                </a:cubicBezTo>
                <a:cubicBezTo>
                  <a:pt x="18506" y="69499"/>
                  <a:pt x="20030" y="71202"/>
                  <a:pt x="21733" y="73846"/>
                </a:cubicBezTo>
                <a:cubicBezTo>
                  <a:pt x="22898" y="75683"/>
                  <a:pt x="24063" y="78103"/>
                  <a:pt x="25855" y="81329"/>
                </a:cubicBezTo>
                <a:cubicBezTo>
                  <a:pt x="27647" y="84645"/>
                  <a:pt x="28409" y="87244"/>
                  <a:pt x="28947" y="89440"/>
                </a:cubicBezTo>
                <a:cubicBezTo>
                  <a:pt x="29753" y="92487"/>
                  <a:pt x="29216" y="95086"/>
                  <a:pt x="29978" y="98133"/>
                </a:cubicBezTo>
                <a:cubicBezTo>
                  <a:pt x="30515" y="100328"/>
                  <a:pt x="32397" y="102524"/>
                  <a:pt x="34234" y="105840"/>
                </a:cubicBezTo>
                <a:cubicBezTo>
                  <a:pt x="35489" y="108170"/>
                  <a:pt x="37461" y="109649"/>
                  <a:pt x="39477" y="111396"/>
                </a:cubicBezTo>
                <a:cubicBezTo>
                  <a:pt x="41359" y="113099"/>
                  <a:pt x="43152" y="114981"/>
                  <a:pt x="45347" y="116415"/>
                </a:cubicBezTo>
                <a:cubicBezTo>
                  <a:pt x="47543" y="117894"/>
                  <a:pt x="49022" y="120313"/>
                  <a:pt x="51128" y="121837"/>
                </a:cubicBezTo>
                <a:cubicBezTo>
                  <a:pt x="53278" y="123405"/>
                  <a:pt x="56594" y="123674"/>
                  <a:pt x="58252" y="125601"/>
                </a:cubicBezTo>
                <a:cubicBezTo>
                  <a:pt x="59910" y="127528"/>
                  <a:pt x="61434" y="129903"/>
                  <a:pt x="62688" y="132277"/>
                </a:cubicBezTo>
                <a:cubicBezTo>
                  <a:pt x="63854" y="134563"/>
                  <a:pt x="63898" y="137520"/>
                  <a:pt x="65019" y="139850"/>
                </a:cubicBezTo>
                <a:cubicBezTo>
                  <a:pt x="66139" y="142270"/>
                  <a:pt x="67035" y="144824"/>
                  <a:pt x="68379" y="146930"/>
                </a:cubicBezTo>
                <a:cubicBezTo>
                  <a:pt x="69813" y="149171"/>
                  <a:pt x="72412" y="150291"/>
                  <a:pt x="74473" y="151859"/>
                </a:cubicBezTo>
                <a:cubicBezTo>
                  <a:pt x="76490" y="153383"/>
                  <a:pt x="77834" y="155937"/>
                  <a:pt x="79895" y="157505"/>
                </a:cubicBezTo>
                <a:cubicBezTo>
                  <a:pt x="82001" y="159029"/>
                  <a:pt x="84152" y="160463"/>
                  <a:pt x="86303" y="161941"/>
                </a:cubicBezTo>
                <a:cubicBezTo>
                  <a:pt x="88409" y="163375"/>
                  <a:pt x="90336" y="165257"/>
                  <a:pt x="92576" y="166557"/>
                </a:cubicBezTo>
                <a:cubicBezTo>
                  <a:pt x="94817" y="167901"/>
                  <a:pt x="97057" y="169380"/>
                  <a:pt x="99343" y="170500"/>
                </a:cubicBezTo>
                <a:cubicBezTo>
                  <a:pt x="100042" y="170830"/>
                  <a:pt x="100803" y="170942"/>
                  <a:pt x="101598" y="170942"/>
                </a:cubicBezTo>
                <a:cubicBezTo>
                  <a:pt x="103295" y="170942"/>
                  <a:pt x="105145" y="170430"/>
                  <a:pt x="106870" y="170430"/>
                </a:cubicBezTo>
                <a:cubicBezTo>
                  <a:pt x="107081" y="170430"/>
                  <a:pt x="107291" y="170438"/>
                  <a:pt x="107498" y="170455"/>
                </a:cubicBezTo>
                <a:cubicBezTo>
                  <a:pt x="109966" y="170672"/>
                  <a:pt x="112476" y="172478"/>
                  <a:pt x="115069" y="172478"/>
                </a:cubicBezTo>
                <a:cubicBezTo>
                  <a:pt x="115159" y="172478"/>
                  <a:pt x="115249" y="172476"/>
                  <a:pt x="115340" y="172472"/>
                </a:cubicBezTo>
                <a:cubicBezTo>
                  <a:pt x="117983" y="172337"/>
                  <a:pt x="120582" y="170948"/>
                  <a:pt x="123181" y="170903"/>
                </a:cubicBezTo>
                <a:cubicBezTo>
                  <a:pt x="123540" y="170903"/>
                  <a:pt x="123899" y="170902"/>
                  <a:pt x="124258" y="170902"/>
                </a:cubicBezTo>
                <a:cubicBezTo>
                  <a:pt x="126595" y="170902"/>
                  <a:pt x="128938" y="170936"/>
                  <a:pt x="131113" y="171441"/>
                </a:cubicBezTo>
                <a:cubicBezTo>
                  <a:pt x="133577" y="172023"/>
                  <a:pt x="136266" y="172561"/>
                  <a:pt x="138641" y="173681"/>
                </a:cubicBezTo>
                <a:cubicBezTo>
                  <a:pt x="140971" y="174802"/>
                  <a:pt x="142405" y="177804"/>
                  <a:pt x="144735" y="178969"/>
                </a:cubicBezTo>
                <a:cubicBezTo>
                  <a:pt x="147065" y="180134"/>
                  <a:pt x="149708" y="180851"/>
                  <a:pt x="152128" y="181702"/>
                </a:cubicBezTo>
                <a:cubicBezTo>
                  <a:pt x="152858" y="181954"/>
                  <a:pt x="153611" y="182041"/>
                  <a:pt x="154378" y="182041"/>
                </a:cubicBezTo>
                <a:cubicBezTo>
                  <a:pt x="156090" y="182041"/>
                  <a:pt x="157868" y="181607"/>
                  <a:pt x="159594" y="181607"/>
                </a:cubicBezTo>
                <a:cubicBezTo>
                  <a:pt x="159704" y="181607"/>
                  <a:pt x="159815" y="181609"/>
                  <a:pt x="159925" y="181613"/>
                </a:cubicBezTo>
                <a:cubicBezTo>
                  <a:pt x="162818" y="181653"/>
                  <a:pt x="165192" y="182583"/>
                  <a:pt x="167216" y="182583"/>
                </a:cubicBezTo>
                <a:cubicBezTo>
                  <a:pt x="167418" y="182583"/>
                  <a:pt x="167616" y="182574"/>
                  <a:pt x="167811" y="182554"/>
                </a:cubicBezTo>
                <a:cubicBezTo>
                  <a:pt x="170948" y="182240"/>
                  <a:pt x="173009" y="180582"/>
                  <a:pt x="175339" y="180044"/>
                </a:cubicBezTo>
                <a:cubicBezTo>
                  <a:pt x="175704" y="179960"/>
                  <a:pt x="176076" y="179925"/>
                  <a:pt x="176457" y="179925"/>
                </a:cubicBezTo>
                <a:cubicBezTo>
                  <a:pt x="178270" y="179925"/>
                  <a:pt x="180270" y="180716"/>
                  <a:pt x="182512" y="180716"/>
                </a:cubicBezTo>
                <a:cubicBezTo>
                  <a:pt x="182806" y="180716"/>
                  <a:pt x="183103" y="180702"/>
                  <a:pt x="183405" y="180672"/>
                </a:cubicBezTo>
                <a:cubicBezTo>
                  <a:pt x="184875" y="180519"/>
                  <a:pt x="186470" y="180449"/>
                  <a:pt x="188363" y="180449"/>
                </a:cubicBezTo>
                <a:cubicBezTo>
                  <a:pt x="189240" y="180449"/>
                  <a:pt x="190181" y="180464"/>
                  <a:pt x="191202" y="180492"/>
                </a:cubicBezTo>
                <a:cubicBezTo>
                  <a:pt x="191372" y="180497"/>
                  <a:pt x="191540" y="180499"/>
                  <a:pt x="191706" y="180499"/>
                </a:cubicBezTo>
                <a:cubicBezTo>
                  <a:pt x="194028" y="180499"/>
                  <a:pt x="196032" y="180065"/>
                  <a:pt x="197772" y="180065"/>
                </a:cubicBezTo>
                <a:cubicBezTo>
                  <a:pt x="198245" y="180065"/>
                  <a:pt x="198698" y="180097"/>
                  <a:pt x="199133" y="180179"/>
                </a:cubicBezTo>
                <a:cubicBezTo>
                  <a:pt x="202180" y="180761"/>
                  <a:pt x="204376" y="181881"/>
                  <a:pt x="206661" y="182688"/>
                </a:cubicBezTo>
                <a:cubicBezTo>
                  <a:pt x="208902" y="183539"/>
                  <a:pt x="211097" y="185063"/>
                  <a:pt x="214189" y="185645"/>
                </a:cubicBezTo>
                <a:cubicBezTo>
                  <a:pt x="214624" y="185727"/>
                  <a:pt x="215083" y="185759"/>
                  <a:pt x="215565" y="185759"/>
                </a:cubicBezTo>
                <a:cubicBezTo>
                  <a:pt x="217339" y="185759"/>
                  <a:pt x="219425" y="185325"/>
                  <a:pt x="221788" y="185325"/>
                </a:cubicBezTo>
                <a:cubicBezTo>
                  <a:pt x="221957" y="185325"/>
                  <a:pt x="222128" y="185327"/>
                  <a:pt x="222300" y="185332"/>
                </a:cubicBezTo>
                <a:cubicBezTo>
                  <a:pt x="225301" y="185418"/>
                  <a:pt x="227768" y="185872"/>
                  <a:pt x="229820" y="185872"/>
                </a:cubicBezTo>
                <a:cubicBezTo>
                  <a:pt x="229913" y="185872"/>
                  <a:pt x="230005" y="185871"/>
                  <a:pt x="230097" y="185870"/>
                </a:cubicBezTo>
                <a:cubicBezTo>
                  <a:pt x="233278" y="185780"/>
                  <a:pt x="235519" y="184480"/>
                  <a:pt x="237849" y="184301"/>
                </a:cubicBezTo>
                <a:cubicBezTo>
                  <a:pt x="238166" y="184271"/>
                  <a:pt x="238485" y="184258"/>
                  <a:pt x="238806" y="184258"/>
                </a:cubicBezTo>
                <a:cubicBezTo>
                  <a:pt x="240700" y="184258"/>
                  <a:pt x="242687" y="184712"/>
                  <a:pt x="245140" y="184712"/>
                </a:cubicBezTo>
                <a:cubicBezTo>
                  <a:pt x="245321" y="184712"/>
                  <a:pt x="245504" y="184710"/>
                  <a:pt x="245690" y="184704"/>
                </a:cubicBezTo>
                <a:cubicBezTo>
                  <a:pt x="245809" y="184700"/>
                  <a:pt x="245930" y="184697"/>
                  <a:pt x="246051" y="184697"/>
                </a:cubicBezTo>
                <a:cubicBezTo>
                  <a:pt x="248121" y="184697"/>
                  <a:pt x="250524" y="185382"/>
                  <a:pt x="253487" y="185466"/>
                </a:cubicBezTo>
                <a:cubicBezTo>
                  <a:pt x="253674" y="185472"/>
                  <a:pt x="253859" y="185474"/>
                  <a:pt x="254042" y="185474"/>
                </a:cubicBezTo>
                <a:cubicBezTo>
                  <a:pt x="256963" y="185474"/>
                  <a:pt x="259305" y="184839"/>
                  <a:pt x="261329" y="184839"/>
                </a:cubicBezTo>
                <a:cubicBezTo>
                  <a:pt x="261622" y="184835"/>
                  <a:pt x="261909" y="184833"/>
                  <a:pt x="262190" y="184833"/>
                </a:cubicBezTo>
                <a:cubicBezTo>
                  <a:pt x="264200" y="184833"/>
                  <a:pt x="265899" y="184927"/>
                  <a:pt x="267501" y="184927"/>
                </a:cubicBezTo>
                <a:cubicBezTo>
                  <a:pt x="268066" y="184927"/>
                  <a:pt x="268620" y="184916"/>
                  <a:pt x="269171" y="184884"/>
                </a:cubicBezTo>
                <a:cubicBezTo>
                  <a:pt x="271501" y="184749"/>
                  <a:pt x="273786" y="183584"/>
                  <a:pt x="276923" y="183539"/>
                </a:cubicBezTo>
                <a:cubicBezTo>
                  <a:pt x="276952" y="183539"/>
                  <a:pt x="276982" y="183539"/>
                  <a:pt x="277011" y="183539"/>
                </a:cubicBezTo>
                <a:cubicBezTo>
                  <a:pt x="279145" y="183539"/>
                  <a:pt x="281715" y="185109"/>
                  <a:pt x="284809" y="185197"/>
                </a:cubicBezTo>
                <a:lnTo>
                  <a:pt x="283913" y="179372"/>
                </a:lnTo>
                <a:lnTo>
                  <a:pt x="284182" y="179372"/>
                </a:lnTo>
                <a:lnTo>
                  <a:pt x="2562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1" name="Google Shape;4411;p31"/>
          <p:cNvSpPr/>
          <p:nvPr/>
        </p:nvSpPr>
        <p:spPr>
          <a:xfrm>
            <a:off x="6744500" y="2037962"/>
            <a:ext cx="1491687" cy="973510"/>
          </a:xfrm>
          <a:custGeom>
            <a:avLst/>
            <a:gdLst/>
            <a:ahLst/>
            <a:cxnLst/>
            <a:rect l="l" t="t" r="r" b="b"/>
            <a:pathLst>
              <a:path w="284809" h="185873" extrusionOk="0">
                <a:moveTo>
                  <a:pt x="256265" y="0"/>
                </a:moveTo>
                <a:lnTo>
                  <a:pt x="9993" y="37998"/>
                </a:lnTo>
                <a:lnTo>
                  <a:pt x="0" y="39567"/>
                </a:lnTo>
                <a:cubicBezTo>
                  <a:pt x="1792" y="42793"/>
                  <a:pt x="3181" y="42703"/>
                  <a:pt x="4167" y="44630"/>
                </a:cubicBezTo>
                <a:cubicBezTo>
                  <a:pt x="5556" y="47453"/>
                  <a:pt x="7662" y="48887"/>
                  <a:pt x="9052" y="51710"/>
                </a:cubicBezTo>
                <a:cubicBezTo>
                  <a:pt x="10037" y="53682"/>
                  <a:pt x="11202" y="56012"/>
                  <a:pt x="12950" y="59283"/>
                </a:cubicBezTo>
                <a:cubicBezTo>
                  <a:pt x="14742" y="62509"/>
                  <a:pt x="15639" y="65018"/>
                  <a:pt x="16804" y="66856"/>
                </a:cubicBezTo>
                <a:cubicBezTo>
                  <a:pt x="18506" y="69499"/>
                  <a:pt x="20030" y="71202"/>
                  <a:pt x="21733" y="73846"/>
                </a:cubicBezTo>
                <a:cubicBezTo>
                  <a:pt x="22898" y="75683"/>
                  <a:pt x="24063" y="78103"/>
                  <a:pt x="25855" y="81329"/>
                </a:cubicBezTo>
                <a:cubicBezTo>
                  <a:pt x="27647" y="84645"/>
                  <a:pt x="28409" y="87244"/>
                  <a:pt x="28947" y="89440"/>
                </a:cubicBezTo>
                <a:cubicBezTo>
                  <a:pt x="29753" y="92487"/>
                  <a:pt x="29216" y="95086"/>
                  <a:pt x="29978" y="98133"/>
                </a:cubicBezTo>
                <a:cubicBezTo>
                  <a:pt x="30515" y="100328"/>
                  <a:pt x="32397" y="102524"/>
                  <a:pt x="34234" y="105840"/>
                </a:cubicBezTo>
                <a:cubicBezTo>
                  <a:pt x="35489" y="108170"/>
                  <a:pt x="37461" y="109649"/>
                  <a:pt x="39477" y="111396"/>
                </a:cubicBezTo>
                <a:cubicBezTo>
                  <a:pt x="41359" y="113099"/>
                  <a:pt x="43152" y="114981"/>
                  <a:pt x="45347" y="116415"/>
                </a:cubicBezTo>
                <a:cubicBezTo>
                  <a:pt x="47543" y="117894"/>
                  <a:pt x="49022" y="120313"/>
                  <a:pt x="51128" y="121837"/>
                </a:cubicBezTo>
                <a:cubicBezTo>
                  <a:pt x="53278" y="123405"/>
                  <a:pt x="56594" y="123674"/>
                  <a:pt x="58252" y="125601"/>
                </a:cubicBezTo>
                <a:cubicBezTo>
                  <a:pt x="59910" y="127528"/>
                  <a:pt x="61434" y="129903"/>
                  <a:pt x="62688" y="132277"/>
                </a:cubicBezTo>
                <a:cubicBezTo>
                  <a:pt x="63854" y="134563"/>
                  <a:pt x="63898" y="137520"/>
                  <a:pt x="65019" y="139850"/>
                </a:cubicBezTo>
                <a:cubicBezTo>
                  <a:pt x="66139" y="142270"/>
                  <a:pt x="67035" y="144824"/>
                  <a:pt x="68379" y="146930"/>
                </a:cubicBezTo>
                <a:cubicBezTo>
                  <a:pt x="69813" y="149171"/>
                  <a:pt x="72412" y="150291"/>
                  <a:pt x="74473" y="151859"/>
                </a:cubicBezTo>
                <a:cubicBezTo>
                  <a:pt x="76490" y="153383"/>
                  <a:pt x="77834" y="155937"/>
                  <a:pt x="79895" y="157505"/>
                </a:cubicBezTo>
                <a:cubicBezTo>
                  <a:pt x="82001" y="159029"/>
                  <a:pt x="84152" y="160463"/>
                  <a:pt x="86303" y="161941"/>
                </a:cubicBezTo>
                <a:cubicBezTo>
                  <a:pt x="88409" y="163375"/>
                  <a:pt x="90336" y="165257"/>
                  <a:pt x="92576" y="166557"/>
                </a:cubicBezTo>
                <a:cubicBezTo>
                  <a:pt x="94817" y="167901"/>
                  <a:pt x="97057" y="169380"/>
                  <a:pt x="99343" y="170500"/>
                </a:cubicBezTo>
                <a:cubicBezTo>
                  <a:pt x="100042" y="170830"/>
                  <a:pt x="100803" y="170942"/>
                  <a:pt x="101598" y="170942"/>
                </a:cubicBezTo>
                <a:cubicBezTo>
                  <a:pt x="103295" y="170942"/>
                  <a:pt x="105145" y="170430"/>
                  <a:pt x="106870" y="170430"/>
                </a:cubicBezTo>
                <a:cubicBezTo>
                  <a:pt x="107081" y="170430"/>
                  <a:pt x="107291" y="170438"/>
                  <a:pt x="107498" y="170455"/>
                </a:cubicBezTo>
                <a:cubicBezTo>
                  <a:pt x="109966" y="170672"/>
                  <a:pt x="112476" y="172478"/>
                  <a:pt x="115069" y="172478"/>
                </a:cubicBezTo>
                <a:cubicBezTo>
                  <a:pt x="115159" y="172478"/>
                  <a:pt x="115249" y="172476"/>
                  <a:pt x="115340" y="172472"/>
                </a:cubicBezTo>
                <a:cubicBezTo>
                  <a:pt x="117983" y="172337"/>
                  <a:pt x="120582" y="170948"/>
                  <a:pt x="123181" y="170903"/>
                </a:cubicBezTo>
                <a:cubicBezTo>
                  <a:pt x="123540" y="170903"/>
                  <a:pt x="123899" y="170902"/>
                  <a:pt x="124258" y="170902"/>
                </a:cubicBezTo>
                <a:cubicBezTo>
                  <a:pt x="126595" y="170902"/>
                  <a:pt x="128938" y="170936"/>
                  <a:pt x="131113" y="171441"/>
                </a:cubicBezTo>
                <a:cubicBezTo>
                  <a:pt x="133577" y="172023"/>
                  <a:pt x="136266" y="172561"/>
                  <a:pt x="138641" y="173681"/>
                </a:cubicBezTo>
                <a:cubicBezTo>
                  <a:pt x="140971" y="174802"/>
                  <a:pt x="142405" y="177804"/>
                  <a:pt x="144735" y="178969"/>
                </a:cubicBezTo>
                <a:cubicBezTo>
                  <a:pt x="147065" y="180134"/>
                  <a:pt x="149708" y="180851"/>
                  <a:pt x="152128" y="181702"/>
                </a:cubicBezTo>
                <a:cubicBezTo>
                  <a:pt x="152858" y="181954"/>
                  <a:pt x="153611" y="182041"/>
                  <a:pt x="154378" y="182041"/>
                </a:cubicBezTo>
                <a:cubicBezTo>
                  <a:pt x="156090" y="182041"/>
                  <a:pt x="157868" y="181607"/>
                  <a:pt x="159594" y="181607"/>
                </a:cubicBezTo>
                <a:cubicBezTo>
                  <a:pt x="159704" y="181607"/>
                  <a:pt x="159815" y="181609"/>
                  <a:pt x="159925" y="181613"/>
                </a:cubicBezTo>
                <a:cubicBezTo>
                  <a:pt x="162818" y="181653"/>
                  <a:pt x="165192" y="182583"/>
                  <a:pt x="167216" y="182583"/>
                </a:cubicBezTo>
                <a:cubicBezTo>
                  <a:pt x="167418" y="182583"/>
                  <a:pt x="167616" y="182574"/>
                  <a:pt x="167811" y="182554"/>
                </a:cubicBezTo>
                <a:cubicBezTo>
                  <a:pt x="170948" y="182240"/>
                  <a:pt x="173009" y="180582"/>
                  <a:pt x="175339" y="180044"/>
                </a:cubicBezTo>
                <a:cubicBezTo>
                  <a:pt x="175704" y="179960"/>
                  <a:pt x="176076" y="179925"/>
                  <a:pt x="176457" y="179925"/>
                </a:cubicBezTo>
                <a:cubicBezTo>
                  <a:pt x="178270" y="179925"/>
                  <a:pt x="180270" y="180716"/>
                  <a:pt x="182512" y="180716"/>
                </a:cubicBezTo>
                <a:cubicBezTo>
                  <a:pt x="182806" y="180716"/>
                  <a:pt x="183103" y="180702"/>
                  <a:pt x="183405" y="180672"/>
                </a:cubicBezTo>
                <a:cubicBezTo>
                  <a:pt x="184875" y="180519"/>
                  <a:pt x="186470" y="180449"/>
                  <a:pt x="188363" y="180449"/>
                </a:cubicBezTo>
                <a:cubicBezTo>
                  <a:pt x="189240" y="180449"/>
                  <a:pt x="190181" y="180464"/>
                  <a:pt x="191202" y="180492"/>
                </a:cubicBezTo>
                <a:cubicBezTo>
                  <a:pt x="191372" y="180497"/>
                  <a:pt x="191540" y="180499"/>
                  <a:pt x="191706" y="180499"/>
                </a:cubicBezTo>
                <a:cubicBezTo>
                  <a:pt x="194028" y="180499"/>
                  <a:pt x="196032" y="180065"/>
                  <a:pt x="197772" y="180065"/>
                </a:cubicBezTo>
                <a:cubicBezTo>
                  <a:pt x="198245" y="180065"/>
                  <a:pt x="198698" y="180097"/>
                  <a:pt x="199133" y="180179"/>
                </a:cubicBezTo>
                <a:cubicBezTo>
                  <a:pt x="202180" y="180761"/>
                  <a:pt x="204376" y="181881"/>
                  <a:pt x="206661" y="182688"/>
                </a:cubicBezTo>
                <a:cubicBezTo>
                  <a:pt x="208902" y="183539"/>
                  <a:pt x="211097" y="185063"/>
                  <a:pt x="214189" y="185645"/>
                </a:cubicBezTo>
                <a:cubicBezTo>
                  <a:pt x="214624" y="185727"/>
                  <a:pt x="215083" y="185759"/>
                  <a:pt x="215565" y="185759"/>
                </a:cubicBezTo>
                <a:cubicBezTo>
                  <a:pt x="217339" y="185759"/>
                  <a:pt x="219425" y="185325"/>
                  <a:pt x="221788" y="185325"/>
                </a:cubicBezTo>
                <a:cubicBezTo>
                  <a:pt x="221957" y="185325"/>
                  <a:pt x="222128" y="185327"/>
                  <a:pt x="222300" y="185332"/>
                </a:cubicBezTo>
                <a:cubicBezTo>
                  <a:pt x="225301" y="185418"/>
                  <a:pt x="227768" y="185872"/>
                  <a:pt x="229820" y="185872"/>
                </a:cubicBezTo>
                <a:cubicBezTo>
                  <a:pt x="229913" y="185872"/>
                  <a:pt x="230005" y="185871"/>
                  <a:pt x="230097" y="185870"/>
                </a:cubicBezTo>
                <a:cubicBezTo>
                  <a:pt x="233278" y="185780"/>
                  <a:pt x="235519" y="184480"/>
                  <a:pt x="237849" y="184301"/>
                </a:cubicBezTo>
                <a:cubicBezTo>
                  <a:pt x="238166" y="184271"/>
                  <a:pt x="238485" y="184258"/>
                  <a:pt x="238806" y="184258"/>
                </a:cubicBezTo>
                <a:cubicBezTo>
                  <a:pt x="240700" y="184258"/>
                  <a:pt x="242687" y="184712"/>
                  <a:pt x="245140" y="184712"/>
                </a:cubicBezTo>
                <a:cubicBezTo>
                  <a:pt x="245321" y="184712"/>
                  <a:pt x="245504" y="184710"/>
                  <a:pt x="245690" y="184704"/>
                </a:cubicBezTo>
                <a:cubicBezTo>
                  <a:pt x="245809" y="184700"/>
                  <a:pt x="245930" y="184697"/>
                  <a:pt x="246051" y="184697"/>
                </a:cubicBezTo>
                <a:cubicBezTo>
                  <a:pt x="248121" y="184697"/>
                  <a:pt x="250524" y="185382"/>
                  <a:pt x="253487" y="185466"/>
                </a:cubicBezTo>
                <a:cubicBezTo>
                  <a:pt x="253674" y="185472"/>
                  <a:pt x="253859" y="185474"/>
                  <a:pt x="254042" y="185474"/>
                </a:cubicBezTo>
                <a:cubicBezTo>
                  <a:pt x="256963" y="185474"/>
                  <a:pt x="259305" y="184839"/>
                  <a:pt x="261329" y="184839"/>
                </a:cubicBezTo>
                <a:cubicBezTo>
                  <a:pt x="261622" y="184835"/>
                  <a:pt x="261909" y="184833"/>
                  <a:pt x="262190" y="184833"/>
                </a:cubicBezTo>
                <a:cubicBezTo>
                  <a:pt x="264200" y="184833"/>
                  <a:pt x="265899" y="184927"/>
                  <a:pt x="267501" y="184927"/>
                </a:cubicBezTo>
                <a:cubicBezTo>
                  <a:pt x="268066" y="184927"/>
                  <a:pt x="268620" y="184916"/>
                  <a:pt x="269171" y="184884"/>
                </a:cubicBezTo>
                <a:cubicBezTo>
                  <a:pt x="271501" y="184749"/>
                  <a:pt x="273786" y="183584"/>
                  <a:pt x="276923" y="183539"/>
                </a:cubicBezTo>
                <a:cubicBezTo>
                  <a:pt x="276952" y="183539"/>
                  <a:pt x="276982" y="183539"/>
                  <a:pt x="277011" y="183539"/>
                </a:cubicBezTo>
                <a:cubicBezTo>
                  <a:pt x="279145" y="183539"/>
                  <a:pt x="281715" y="185109"/>
                  <a:pt x="284809" y="185197"/>
                </a:cubicBezTo>
                <a:lnTo>
                  <a:pt x="283913" y="179372"/>
                </a:lnTo>
                <a:lnTo>
                  <a:pt x="284182" y="179372"/>
                </a:lnTo>
                <a:lnTo>
                  <a:pt x="2562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3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4 вопроса </a:t>
            </a:r>
            <a:r>
              <a:rPr lang="ru-RU" sz="3600" dirty="0" smtClean="0">
                <a:solidFill>
                  <a:schemeClr val="tx2"/>
                </a:solidFill>
              </a:rPr>
              <a:t>про семинар</a:t>
            </a:r>
            <a:endParaRPr sz="3600" dirty="0">
              <a:solidFill>
                <a:schemeClr val="tx2"/>
              </a:solidFill>
            </a:endParaRPr>
          </a:p>
        </p:txBody>
      </p:sp>
      <p:sp>
        <p:nvSpPr>
          <p:cNvPr id="4413" name="Google Shape;4413;p31"/>
          <p:cNvSpPr txBox="1">
            <a:spLocks noGrp="1"/>
          </p:cNvSpPr>
          <p:nvPr>
            <p:ph type="title" idx="2"/>
          </p:nvPr>
        </p:nvSpPr>
        <p:spPr>
          <a:xfrm>
            <a:off x="1228425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14" name="Google Shape;4414;p31"/>
          <p:cNvSpPr txBox="1">
            <a:spLocks noGrp="1"/>
          </p:cNvSpPr>
          <p:nvPr>
            <p:ph type="title" idx="3"/>
          </p:nvPr>
        </p:nvSpPr>
        <p:spPr>
          <a:xfrm>
            <a:off x="3173950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415" name="Google Shape;4415;p31"/>
          <p:cNvSpPr txBox="1">
            <a:spLocks noGrp="1"/>
          </p:cNvSpPr>
          <p:nvPr>
            <p:ph type="title" idx="4"/>
          </p:nvPr>
        </p:nvSpPr>
        <p:spPr>
          <a:xfrm>
            <a:off x="5119525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416" name="Google Shape;4416;p31"/>
          <p:cNvSpPr txBox="1">
            <a:spLocks noGrp="1"/>
          </p:cNvSpPr>
          <p:nvPr>
            <p:ph type="title" idx="5"/>
          </p:nvPr>
        </p:nvSpPr>
        <p:spPr>
          <a:xfrm>
            <a:off x="7064925" y="2217675"/>
            <a:ext cx="850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417" name="Google Shape;4417;p31"/>
          <p:cNvSpPr txBox="1">
            <a:spLocks noGrp="1"/>
          </p:cNvSpPr>
          <p:nvPr>
            <p:ph type="subTitle" idx="1"/>
          </p:nvPr>
        </p:nvSpPr>
        <p:spPr>
          <a:xfrm>
            <a:off x="794025" y="3107625"/>
            <a:ext cx="17193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800" dirty="0" smtClean="0"/>
              <a:t>О чем говорить, обобщая опыт в виде доклада (выступления)?</a:t>
            </a:r>
            <a:endParaRPr lang="ru-RU" sz="1800" dirty="0"/>
          </a:p>
        </p:txBody>
      </p:sp>
      <p:sp>
        <p:nvSpPr>
          <p:cNvPr id="4418" name="Google Shape;4418;p31"/>
          <p:cNvSpPr txBox="1">
            <a:spLocks noGrp="1"/>
          </p:cNvSpPr>
          <p:nvPr>
            <p:ph type="subTitle" idx="6"/>
          </p:nvPr>
        </p:nvSpPr>
        <p:spPr>
          <a:xfrm>
            <a:off x="2667675" y="3107625"/>
            <a:ext cx="18630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800" dirty="0" smtClean="0"/>
              <a:t>Как найти идею (изюминку) и не банально структурировать материал?</a:t>
            </a:r>
            <a:endParaRPr lang="ru-RU" sz="1800" dirty="0"/>
          </a:p>
        </p:txBody>
      </p:sp>
      <p:sp>
        <p:nvSpPr>
          <p:cNvPr id="4419" name="Google Shape;4419;p31"/>
          <p:cNvSpPr txBox="1">
            <a:spLocks noGrp="1"/>
          </p:cNvSpPr>
          <p:nvPr>
            <p:ph type="subTitle" idx="7"/>
          </p:nvPr>
        </p:nvSpPr>
        <p:spPr>
          <a:xfrm>
            <a:off x="4489238" y="3107625"/>
            <a:ext cx="1953055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800" dirty="0" smtClean="0"/>
              <a:t>Как увлечь с первых слов и удерживать внимание на протяжении всего выступления?</a:t>
            </a:r>
            <a:endParaRPr lang="ru-RU" sz="1800" dirty="0"/>
          </a:p>
        </p:txBody>
      </p:sp>
      <p:sp>
        <p:nvSpPr>
          <p:cNvPr id="4420" name="Google Shape;4420;p31"/>
          <p:cNvSpPr/>
          <p:nvPr/>
        </p:nvSpPr>
        <p:spPr>
          <a:xfrm rot="-188756">
            <a:off x="3054326" y="1915111"/>
            <a:ext cx="931772" cy="2941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31"/>
          <p:cNvSpPr/>
          <p:nvPr/>
        </p:nvSpPr>
        <p:spPr>
          <a:xfrm rot="508581">
            <a:off x="4999915" y="1918910"/>
            <a:ext cx="931703" cy="29391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2" name="Google Shape;4422;p31"/>
          <p:cNvSpPr/>
          <p:nvPr/>
        </p:nvSpPr>
        <p:spPr>
          <a:xfrm rot="-155052">
            <a:off x="6945355" y="1914696"/>
            <a:ext cx="931604" cy="2939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3" name="Google Shape;4423;p31"/>
          <p:cNvSpPr/>
          <p:nvPr/>
        </p:nvSpPr>
        <p:spPr>
          <a:xfrm rot="-895381">
            <a:off x="1108821" y="1923139"/>
            <a:ext cx="931767" cy="29412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4" name="Google Shape;4424;p31"/>
          <p:cNvSpPr txBox="1">
            <a:spLocks noGrp="1"/>
          </p:cNvSpPr>
          <p:nvPr>
            <p:ph type="subTitle" idx="8"/>
          </p:nvPr>
        </p:nvSpPr>
        <p:spPr>
          <a:xfrm>
            <a:off x="6468620" y="3107625"/>
            <a:ext cx="2160343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Как совместить академичность ФГОС и личное обаяние (харизму)?</a:t>
            </a:r>
            <a:endParaRPr sz="1800" dirty="0"/>
          </a:p>
        </p:txBody>
      </p:sp>
      <p:sp>
        <p:nvSpPr>
          <p:cNvPr id="4425" name="Google Shape;4425;p31"/>
          <p:cNvSpPr/>
          <p:nvPr/>
        </p:nvSpPr>
        <p:spPr>
          <a:xfrm rot="-2697141">
            <a:off x="72354" y="4035529"/>
            <a:ext cx="765161" cy="2418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6" name="Google Shape;44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97102">
            <a:off x="-1169116" y="4245400"/>
            <a:ext cx="3248087" cy="25657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4427" name="Google Shape;4427;p31"/>
          <p:cNvSpPr/>
          <p:nvPr/>
        </p:nvSpPr>
        <p:spPr>
          <a:xfrm rot="-2697141">
            <a:off x="72354" y="4035529"/>
            <a:ext cx="765161" cy="24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8" name="Google Shape;44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686">
            <a:off x="8095575" y="-102875"/>
            <a:ext cx="2528499" cy="18843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4429" name="Google Shape;4429;p31"/>
          <p:cNvSpPr/>
          <p:nvPr/>
        </p:nvSpPr>
        <p:spPr>
          <a:xfrm rot="-782706">
            <a:off x="7936089" y="9987"/>
            <a:ext cx="765557" cy="24145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0" name="Google Shape;4430;p31"/>
          <p:cNvPicPr preferRelativeResize="0"/>
          <p:nvPr/>
        </p:nvPicPr>
        <p:blipFill rotWithShape="1">
          <a:blip r:embed="rId5">
            <a:alphaModFix/>
          </a:blip>
          <a:srcRect t="79" b="89"/>
          <a:stretch/>
        </p:blipFill>
        <p:spPr>
          <a:xfrm>
            <a:off x="194050" y="199600"/>
            <a:ext cx="712500" cy="661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2" name="Google Shape;4922;p33"/>
          <p:cNvGrpSpPr/>
          <p:nvPr/>
        </p:nvGrpSpPr>
        <p:grpSpPr>
          <a:xfrm rot="-604660">
            <a:off x="312909" y="26474"/>
            <a:ext cx="2258376" cy="889915"/>
            <a:chOff x="-6219592" y="940873"/>
            <a:chExt cx="7527193" cy="2966097"/>
          </a:xfrm>
        </p:grpSpPr>
        <p:sp>
          <p:nvSpPr>
            <p:cNvPr id="4923" name="Google Shape;4923;p33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54538" y="0"/>
                  </a:moveTo>
                  <a:cubicBezTo>
                    <a:pt x="54205" y="33"/>
                    <a:pt x="53906" y="66"/>
                    <a:pt x="53607" y="100"/>
                  </a:cubicBezTo>
                  <a:cubicBezTo>
                    <a:pt x="49486" y="698"/>
                    <a:pt x="45531" y="2160"/>
                    <a:pt x="42042" y="4420"/>
                  </a:cubicBezTo>
                  <a:cubicBezTo>
                    <a:pt x="40446" y="5450"/>
                    <a:pt x="38884" y="6680"/>
                    <a:pt x="37023" y="7112"/>
                  </a:cubicBezTo>
                  <a:cubicBezTo>
                    <a:pt x="36797" y="7169"/>
                    <a:pt x="36579" y="7194"/>
                    <a:pt x="36368" y="7194"/>
                  </a:cubicBezTo>
                  <a:cubicBezTo>
                    <a:pt x="34840" y="7194"/>
                    <a:pt x="33652" y="5856"/>
                    <a:pt x="32105" y="5185"/>
                  </a:cubicBezTo>
                  <a:cubicBezTo>
                    <a:pt x="31448" y="4891"/>
                    <a:pt x="30768" y="4780"/>
                    <a:pt x="30073" y="4780"/>
                  </a:cubicBezTo>
                  <a:cubicBezTo>
                    <a:pt x="27880" y="4780"/>
                    <a:pt x="25533" y="5888"/>
                    <a:pt x="23283" y="5888"/>
                  </a:cubicBezTo>
                  <a:cubicBezTo>
                    <a:pt x="22852" y="5888"/>
                    <a:pt x="22424" y="5847"/>
                    <a:pt x="22001" y="5750"/>
                  </a:cubicBezTo>
                  <a:cubicBezTo>
                    <a:pt x="21416" y="5615"/>
                    <a:pt x="20816" y="5449"/>
                    <a:pt x="20221" y="5449"/>
                  </a:cubicBezTo>
                  <a:cubicBezTo>
                    <a:pt x="19937" y="5449"/>
                    <a:pt x="19655" y="5487"/>
                    <a:pt x="19376" y="5583"/>
                  </a:cubicBezTo>
                  <a:cubicBezTo>
                    <a:pt x="18910" y="5750"/>
                    <a:pt x="18512" y="6082"/>
                    <a:pt x="18046" y="6315"/>
                  </a:cubicBezTo>
                  <a:cubicBezTo>
                    <a:pt x="17402" y="6624"/>
                    <a:pt x="16677" y="6693"/>
                    <a:pt x="15950" y="6693"/>
                  </a:cubicBezTo>
                  <a:cubicBezTo>
                    <a:pt x="15740" y="6693"/>
                    <a:pt x="15530" y="6688"/>
                    <a:pt x="15321" y="6680"/>
                  </a:cubicBezTo>
                  <a:cubicBezTo>
                    <a:pt x="11699" y="6514"/>
                    <a:pt x="8209" y="5583"/>
                    <a:pt x="4653" y="4952"/>
                  </a:cubicBezTo>
                  <a:cubicBezTo>
                    <a:pt x="4249" y="4883"/>
                    <a:pt x="3841" y="4850"/>
                    <a:pt x="3433" y="4850"/>
                  </a:cubicBezTo>
                  <a:cubicBezTo>
                    <a:pt x="2260" y="4850"/>
                    <a:pt x="1085" y="5124"/>
                    <a:pt x="0" y="5617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85" y="15122"/>
                    <a:pt x="18645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45" y="27186"/>
                  </a:cubicBezTo>
                  <a:cubicBezTo>
                    <a:pt x="16385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85" y="47525"/>
                    <a:pt x="18645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45" y="59589"/>
                  </a:cubicBezTo>
                  <a:cubicBezTo>
                    <a:pt x="16385" y="59589"/>
                    <a:pt x="14424" y="58326"/>
                    <a:pt x="13393" y="56498"/>
                  </a:cubicBezTo>
                  <a:lnTo>
                    <a:pt x="0" y="56764"/>
                  </a:lnTo>
                  <a:lnTo>
                    <a:pt x="0" y="82787"/>
                  </a:lnTo>
                  <a:lnTo>
                    <a:pt x="13393" y="83053"/>
                  </a:lnTo>
                  <a:cubicBezTo>
                    <a:pt x="14424" y="81192"/>
                    <a:pt x="16385" y="79962"/>
                    <a:pt x="18645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01"/>
                    <a:pt x="21968" y="92026"/>
                    <a:pt x="18645" y="92026"/>
                  </a:cubicBezTo>
                  <a:cubicBezTo>
                    <a:pt x="16385" y="92026"/>
                    <a:pt x="14424" y="90763"/>
                    <a:pt x="13393" y="88902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lnTo>
                    <a:pt x="252416" y="0"/>
                  </a:lnTo>
                  <a:cubicBezTo>
                    <a:pt x="251285" y="306"/>
                    <a:pt x="250126" y="639"/>
                    <a:pt x="248939" y="639"/>
                  </a:cubicBezTo>
                  <a:cubicBezTo>
                    <a:pt x="248835" y="639"/>
                    <a:pt x="248731" y="637"/>
                    <a:pt x="248627" y="631"/>
                  </a:cubicBezTo>
                  <a:cubicBezTo>
                    <a:pt x="247472" y="567"/>
                    <a:pt x="246317" y="131"/>
                    <a:pt x="245161" y="131"/>
                  </a:cubicBezTo>
                  <a:cubicBezTo>
                    <a:pt x="245120" y="131"/>
                    <a:pt x="245079" y="132"/>
                    <a:pt x="245038" y="133"/>
                  </a:cubicBezTo>
                  <a:cubicBezTo>
                    <a:pt x="243841" y="199"/>
                    <a:pt x="242711" y="698"/>
                    <a:pt x="241615" y="1163"/>
                  </a:cubicBezTo>
                  <a:cubicBezTo>
                    <a:pt x="235995" y="3552"/>
                    <a:pt x="229900" y="4776"/>
                    <a:pt x="223812" y="4776"/>
                  </a:cubicBezTo>
                  <a:cubicBezTo>
                    <a:pt x="222699" y="4776"/>
                    <a:pt x="221587" y="4735"/>
                    <a:pt x="220478" y="4653"/>
                  </a:cubicBezTo>
                  <a:cubicBezTo>
                    <a:pt x="219846" y="4594"/>
                    <a:pt x="219188" y="4529"/>
                    <a:pt x="218539" y="4529"/>
                  </a:cubicBezTo>
                  <a:cubicBezTo>
                    <a:pt x="217720" y="4529"/>
                    <a:pt x="216914" y="4633"/>
                    <a:pt x="216190" y="4985"/>
                  </a:cubicBezTo>
                  <a:cubicBezTo>
                    <a:pt x="215111" y="5476"/>
                    <a:pt x="214193" y="6448"/>
                    <a:pt x="213025" y="6448"/>
                  </a:cubicBezTo>
                  <a:cubicBezTo>
                    <a:pt x="213006" y="6448"/>
                    <a:pt x="212986" y="6448"/>
                    <a:pt x="212967" y="6447"/>
                  </a:cubicBezTo>
                  <a:cubicBezTo>
                    <a:pt x="212136" y="6414"/>
                    <a:pt x="211371" y="5849"/>
                    <a:pt x="210540" y="5716"/>
                  </a:cubicBezTo>
                  <a:cubicBezTo>
                    <a:pt x="210442" y="5705"/>
                    <a:pt x="210344" y="5700"/>
                    <a:pt x="210246" y="5700"/>
                  </a:cubicBezTo>
                  <a:cubicBezTo>
                    <a:pt x="209481" y="5700"/>
                    <a:pt x="208722" y="6024"/>
                    <a:pt x="208015" y="6348"/>
                  </a:cubicBezTo>
                  <a:cubicBezTo>
                    <a:pt x="202597" y="8807"/>
                    <a:pt x="197380" y="11665"/>
                    <a:pt x="192394" y="14922"/>
                  </a:cubicBezTo>
                  <a:cubicBezTo>
                    <a:pt x="191131" y="15753"/>
                    <a:pt x="189869" y="16584"/>
                    <a:pt x="188439" y="16916"/>
                  </a:cubicBezTo>
                  <a:cubicBezTo>
                    <a:pt x="187895" y="17035"/>
                    <a:pt x="187359" y="17090"/>
                    <a:pt x="186831" y="17090"/>
                  </a:cubicBezTo>
                  <a:cubicBezTo>
                    <a:pt x="182197" y="17090"/>
                    <a:pt x="178118" y="12890"/>
                    <a:pt x="173584" y="11100"/>
                  </a:cubicBezTo>
                  <a:cubicBezTo>
                    <a:pt x="170692" y="9970"/>
                    <a:pt x="168432" y="7577"/>
                    <a:pt x="165873" y="5816"/>
                  </a:cubicBezTo>
                  <a:cubicBezTo>
                    <a:pt x="165375" y="5484"/>
                    <a:pt x="164843" y="5118"/>
                    <a:pt x="164278" y="4885"/>
                  </a:cubicBezTo>
                  <a:cubicBezTo>
                    <a:pt x="163580" y="4586"/>
                    <a:pt x="162782" y="4487"/>
                    <a:pt x="162018" y="4387"/>
                  </a:cubicBezTo>
                  <a:cubicBezTo>
                    <a:pt x="160722" y="4221"/>
                    <a:pt x="159426" y="4055"/>
                    <a:pt x="158130" y="3888"/>
                  </a:cubicBezTo>
                  <a:cubicBezTo>
                    <a:pt x="155893" y="3589"/>
                    <a:pt x="153640" y="3289"/>
                    <a:pt x="151404" y="3289"/>
                  </a:cubicBezTo>
                  <a:cubicBezTo>
                    <a:pt x="150418" y="3289"/>
                    <a:pt x="149435" y="3347"/>
                    <a:pt x="148458" y="3490"/>
                  </a:cubicBezTo>
                  <a:cubicBezTo>
                    <a:pt x="143399" y="4208"/>
                    <a:pt x="138610" y="7056"/>
                    <a:pt x="133629" y="7056"/>
                  </a:cubicBezTo>
                  <a:cubicBezTo>
                    <a:pt x="133080" y="7056"/>
                    <a:pt x="132528" y="7022"/>
                    <a:pt x="131974" y="6946"/>
                  </a:cubicBezTo>
                  <a:cubicBezTo>
                    <a:pt x="128975" y="6532"/>
                    <a:pt x="125755" y="4410"/>
                    <a:pt x="122377" y="4410"/>
                  </a:cubicBezTo>
                  <a:cubicBezTo>
                    <a:pt x="121412" y="4410"/>
                    <a:pt x="120434" y="4583"/>
                    <a:pt x="119445" y="5018"/>
                  </a:cubicBezTo>
                  <a:cubicBezTo>
                    <a:pt x="117443" y="5933"/>
                    <a:pt x="115516" y="7512"/>
                    <a:pt x="113429" y="7512"/>
                  </a:cubicBezTo>
                  <a:cubicBezTo>
                    <a:pt x="113090" y="7512"/>
                    <a:pt x="112747" y="7471"/>
                    <a:pt x="112399" y="7378"/>
                  </a:cubicBezTo>
                  <a:cubicBezTo>
                    <a:pt x="111188" y="7040"/>
                    <a:pt x="110001" y="6153"/>
                    <a:pt x="108777" y="6153"/>
                  </a:cubicBezTo>
                  <a:cubicBezTo>
                    <a:pt x="108557" y="6153"/>
                    <a:pt x="108335" y="6182"/>
                    <a:pt x="108112" y="6248"/>
                  </a:cubicBezTo>
                  <a:cubicBezTo>
                    <a:pt x="107314" y="6481"/>
                    <a:pt x="106749" y="7179"/>
                    <a:pt x="105952" y="7411"/>
                  </a:cubicBezTo>
                  <a:cubicBezTo>
                    <a:pt x="105732" y="7476"/>
                    <a:pt x="105509" y="7503"/>
                    <a:pt x="105283" y="7503"/>
                  </a:cubicBezTo>
                  <a:cubicBezTo>
                    <a:pt x="104082" y="7503"/>
                    <a:pt x="102813" y="6730"/>
                    <a:pt x="101632" y="6730"/>
                  </a:cubicBezTo>
                  <a:cubicBezTo>
                    <a:pt x="101326" y="6730"/>
                    <a:pt x="101026" y="6782"/>
                    <a:pt x="100734" y="6913"/>
                  </a:cubicBezTo>
                  <a:cubicBezTo>
                    <a:pt x="100069" y="7212"/>
                    <a:pt x="99604" y="7910"/>
                    <a:pt x="98873" y="8009"/>
                  </a:cubicBezTo>
                  <a:cubicBezTo>
                    <a:pt x="98797" y="8022"/>
                    <a:pt x="98722" y="8028"/>
                    <a:pt x="98648" y="8028"/>
                  </a:cubicBezTo>
                  <a:cubicBezTo>
                    <a:pt x="97758" y="8028"/>
                    <a:pt x="97035" y="7161"/>
                    <a:pt x="96114" y="6946"/>
                  </a:cubicBezTo>
                  <a:cubicBezTo>
                    <a:pt x="95944" y="6902"/>
                    <a:pt x="95776" y="6883"/>
                    <a:pt x="95610" y="6883"/>
                  </a:cubicBezTo>
                  <a:cubicBezTo>
                    <a:pt x="94382" y="6883"/>
                    <a:pt x="93252" y="7949"/>
                    <a:pt x="91993" y="8242"/>
                  </a:cubicBezTo>
                  <a:cubicBezTo>
                    <a:pt x="91727" y="8305"/>
                    <a:pt x="91466" y="8333"/>
                    <a:pt x="91209" y="8333"/>
                  </a:cubicBezTo>
                  <a:cubicBezTo>
                    <a:pt x="88869" y="8333"/>
                    <a:pt x="86884" y="5957"/>
                    <a:pt x="84549" y="5118"/>
                  </a:cubicBezTo>
                  <a:cubicBezTo>
                    <a:pt x="83913" y="4901"/>
                    <a:pt x="83241" y="4792"/>
                    <a:pt x="82569" y="4792"/>
                  </a:cubicBezTo>
                  <a:cubicBezTo>
                    <a:pt x="81802" y="4792"/>
                    <a:pt x="81037" y="4934"/>
                    <a:pt x="80328" y="5218"/>
                  </a:cubicBezTo>
                  <a:cubicBezTo>
                    <a:pt x="78865" y="5849"/>
                    <a:pt x="77636" y="7112"/>
                    <a:pt x="76040" y="7411"/>
                  </a:cubicBezTo>
                  <a:cubicBezTo>
                    <a:pt x="75783" y="7456"/>
                    <a:pt x="75525" y="7476"/>
                    <a:pt x="75268" y="7476"/>
                  </a:cubicBezTo>
                  <a:cubicBezTo>
                    <a:pt x="74198" y="7476"/>
                    <a:pt x="73137" y="7128"/>
                    <a:pt x="72119" y="6780"/>
                  </a:cubicBezTo>
                  <a:cubicBezTo>
                    <a:pt x="70191" y="6115"/>
                    <a:pt x="68264" y="5450"/>
                    <a:pt x="66336" y="4786"/>
                  </a:cubicBezTo>
                  <a:cubicBezTo>
                    <a:pt x="65904" y="4620"/>
                    <a:pt x="65439" y="4453"/>
                    <a:pt x="65040" y="4154"/>
                  </a:cubicBezTo>
                  <a:cubicBezTo>
                    <a:pt x="64475" y="3689"/>
                    <a:pt x="64043" y="2891"/>
                    <a:pt x="63312" y="2792"/>
                  </a:cubicBezTo>
                  <a:cubicBezTo>
                    <a:pt x="63247" y="2780"/>
                    <a:pt x="63182" y="2775"/>
                    <a:pt x="63115" y="2775"/>
                  </a:cubicBezTo>
                  <a:cubicBezTo>
                    <a:pt x="62722" y="2775"/>
                    <a:pt x="62305" y="2948"/>
                    <a:pt x="61905" y="2948"/>
                  </a:cubicBezTo>
                  <a:cubicBezTo>
                    <a:pt x="61785" y="2948"/>
                    <a:pt x="61666" y="2932"/>
                    <a:pt x="61550" y="2891"/>
                  </a:cubicBezTo>
                  <a:cubicBezTo>
                    <a:pt x="61118" y="2758"/>
                    <a:pt x="60852" y="2293"/>
                    <a:pt x="60553" y="1894"/>
                  </a:cubicBezTo>
                  <a:cubicBezTo>
                    <a:pt x="59589" y="665"/>
                    <a:pt x="58127" y="133"/>
                    <a:pt x="56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3"/>
            <p:cNvSpPr/>
            <p:nvPr/>
          </p:nvSpPr>
          <p:spPr>
            <a:xfrm>
              <a:off x="-6219592" y="940873"/>
              <a:ext cx="7527193" cy="2966097"/>
            </a:xfrm>
            <a:custGeom>
              <a:avLst/>
              <a:gdLst/>
              <a:ahLst/>
              <a:cxnLst/>
              <a:rect l="l" t="t" r="r" b="b"/>
              <a:pathLst>
                <a:path w="284986" h="112299" extrusionOk="0">
                  <a:moveTo>
                    <a:pt x="269365" y="0"/>
                  </a:moveTo>
                  <a:cubicBezTo>
                    <a:pt x="264812" y="2061"/>
                    <a:pt x="258897" y="3490"/>
                    <a:pt x="254676" y="3623"/>
                  </a:cubicBezTo>
                  <a:cubicBezTo>
                    <a:pt x="251452" y="3755"/>
                    <a:pt x="248195" y="3888"/>
                    <a:pt x="245038" y="4620"/>
                  </a:cubicBezTo>
                  <a:cubicBezTo>
                    <a:pt x="240949" y="5539"/>
                    <a:pt x="236952" y="7425"/>
                    <a:pt x="232756" y="7425"/>
                  </a:cubicBezTo>
                  <a:cubicBezTo>
                    <a:pt x="232552" y="7425"/>
                    <a:pt x="232348" y="7421"/>
                    <a:pt x="232143" y="7411"/>
                  </a:cubicBezTo>
                  <a:cubicBezTo>
                    <a:pt x="231421" y="7385"/>
                    <a:pt x="230699" y="7293"/>
                    <a:pt x="229976" y="7293"/>
                  </a:cubicBezTo>
                  <a:cubicBezTo>
                    <a:pt x="229801" y="7293"/>
                    <a:pt x="229626" y="7299"/>
                    <a:pt x="229451" y="7312"/>
                  </a:cubicBezTo>
                  <a:cubicBezTo>
                    <a:pt x="228454" y="7411"/>
                    <a:pt x="227556" y="7744"/>
                    <a:pt x="226626" y="8076"/>
                  </a:cubicBezTo>
                  <a:cubicBezTo>
                    <a:pt x="224100" y="8973"/>
                    <a:pt x="221607" y="9871"/>
                    <a:pt x="219115" y="10768"/>
                  </a:cubicBezTo>
                  <a:cubicBezTo>
                    <a:pt x="218683" y="10901"/>
                    <a:pt x="218251" y="11067"/>
                    <a:pt x="217819" y="11100"/>
                  </a:cubicBezTo>
                  <a:cubicBezTo>
                    <a:pt x="217752" y="11105"/>
                    <a:pt x="217685" y="11107"/>
                    <a:pt x="217618" y="11107"/>
                  </a:cubicBezTo>
                  <a:cubicBezTo>
                    <a:pt x="217187" y="11107"/>
                    <a:pt x="216759" y="11020"/>
                    <a:pt x="216356" y="10934"/>
                  </a:cubicBezTo>
                  <a:cubicBezTo>
                    <a:pt x="215096" y="10686"/>
                    <a:pt x="213813" y="10514"/>
                    <a:pt x="212547" y="10514"/>
                  </a:cubicBezTo>
                  <a:cubicBezTo>
                    <a:pt x="211609" y="10514"/>
                    <a:pt x="210681" y="10608"/>
                    <a:pt x="209776" y="10834"/>
                  </a:cubicBezTo>
                  <a:cubicBezTo>
                    <a:pt x="207616" y="11366"/>
                    <a:pt x="205356" y="12529"/>
                    <a:pt x="204026" y="14723"/>
                  </a:cubicBezTo>
                  <a:cubicBezTo>
                    <a:pt x="202863" y="16684"/>
                    <a:pt x="202132" y="18944"/>
                    <a:pt x="200570" y="20639"/>
                  </a:cubicBezTo>
                  <a:cubicBezTo>
                    <a:pt x="199238" y="22026"/>
                    <a:pt x="197373" y="23020"/>
                    <a:pt x="195498" y="23020"/>
                  </a:cubicBezTo>
                  <a:cubicBezTo>
                    <a:pt x="195127" y="23020"/>
                    <a:pt x="194756" y="22981"/>
                    <a:pt x="194388" y="22898"/>
                  </a:cubicBezTo>
                  <a:cubicBezTo>
                    <a:pt x="193724" y="22766"/>
                    <a:pt x="193059" y="22466"/>
                    <a:pt x="192394" y="22466"/>
                  </a:cubicBezTo>
                  <a:cubicBezTo>
                    <a:pt x="191231" y="22500"/>
                    <a:pt x="190234" y="23364"/>
                    <a:pt x="189104" y="23563"/>
                  </a:cubicBezTo>
                  <a:cubicBezTo>
                    <a:pt x="188948" y="23587"/>
                    <a:pt x="188793" y="23598"/>
                    <a:pt x="188640" y="23598"/>
                  </a:cubicBezTo>
                  <a:cubicBezTo>
                    <a:pt x="187287" y="23598"/>
                    <a:pt x="186031" y="22724"/>
                    <a:pt x="185016" y="21768"/>
                  </a:cubicBezTo>
                  <a:cubicBezTo>
                    <a:pt x="183920" y="20705"/>
                    <a:pt x="182889" y="19442"/>
                    <a:pt x="181460" y="18877"/>
                  </a:cubicBezTo>
                  <a:cubicBezTo>
                    <a:pt x="180098" y="18345"/>
                    <a:pt x="178569" y="18478"/>
                    <a:pt x="177273" y="17847"/>
                  </a:cubicBezTo>
                  <a:cubicBezTo>
                    <a:pt x="176475" y="17448"/>
                    <a:pt x="175844" y="16783"/>
                    <a:pt x="175112" y="16285"/>
                  </a:cubicBezTo>
                  <a:cubicBezTo>
                    <a:pt x="174082" y="15587"/>
                    <a:pt x="172853" y="15255"/>
                    <a:pt x="171656" y="14856"/>
                  </a:cubicBezTo>
                  <a:cubicBezTo>
                    <a:pt x="169130" y="13992"/>
                    <a:pt x="166704" y="12862"/>
                    <a:pt x="164411" y="11499"/>
                  </a:cubicBezTo>
                  <a:cubicBezTo>
                    <a:pt x="163148" y="10735"/>
                    <a:pt x="161918" y="9871"/>
                    <a:pt x="160489" y="9538"/>
                  </a:cubicBezTo>
                  <a:cubicBezTo>
                    <a:pt x="160011" y="9430"/>
                    <a:pt x="159540" y="9381"/>
                    <a:pt x="159074" y="9381"/>
                  </a:cubicBezTo>
                  <a:cubicBezTo>
                    <a:pt x="154968" y="9381"/>
                    <a:pt x="151260" y="13178"/>
                    <a:pt x="146963" y="13626"/>
                  </a:cubicBezTo>
                  <a:cubicBezTo>
                    <a:pt x="146597" y="13661"/>
                    <a:pt x="146227" y="13672"/>
                    <a:pt x="145854" y="13672"/>
                  </a:cubicBezTo>
                  <a:cubicBezTo>
                    <a:pt x="145340" y="13672"/>
                    <a:pt x="144821" y="13652"/>
                    <a:pt x="144300" y="13652"/>
                  </a:cubicBezTo>
                  <a:cubicBezTo>
                    <a:pt x="144135" y="13652"/>
                    <a:pt x="143970" y="13654"/>
                    <a:pt x="143806" y="13659"/>
                  </a:cubicBezTo>
                  <a:cubicBezTo>
                    <a:pt x="142359" y="13712"/>
                    <a:pt x="140913" y="13993"/>
                    <a:pt x="139483" y="13993"/>
                  </a:cubicBezTo>
                  <a:cubicBezTo>
                    <a:pt x="139106" y="13993"/>
                    <a:pt x="138730" y="13974"/>
                    <a:pt x="138355" y="13925"/>
                  </a:cubicBezTo>
                  <a:cubicBezTo>
                    <a:pt x="134398" y="13404"/>
                    <a:pt x="131178" y="10335"/>
                    <a:pt x="126917" y="10335"/>
                  </a:cubicBezTo>
                  <a:cubicBezTo>
                    <a:pt x="126561" y="10335"/>
                    <a:pt x="126197" y="10356"/>
                    <a:pt x="125826" y="10402"/>
                  </a:cubicBezTo>
                  <a:cubicBezTo>
                    <a:pt x="122934" y="10735"/>
                    <a:pt x="119810" y="10369"/>
                    <a:pt x="117251" y="11765"/>
                  </a:cubicBezTo>
                  <a:cubicBezTo>
                    <a:pt x="116580" y="12144"/>
                    <a:pt x="115884" y="12626"/>
                    <a:pt x="115162" y="12626"/>
                  </a:cubicBezTo>
                  <a:cubicBezTo>
                    <a:pt x="115061" y="12626"/>
                    <a:pt x="114960" y="12616"/>
                    <a:pt x="114858" y="12596"/>
                  </a:cubicBezTo>
                  <a:cubicBezTo>
                    <a:pt x="114493" y="12529"/>
                    <a:pt x="114194" y="12363"/>
                    <a:pt x="113861" y="12230"/>
                  </a:cubicBezTo>
                  <a:cubicBezTo>
                    <a:pt x="113332" y="12010"/>
                    <a:pt x="112778" y="11917"/>
                    <a:pt x="112216" y="11917"/>
                  </a:cubicBezTo>
                  <a:cubicBezTo>
                    <a:pt x="110908" y="11917"/>
                    <a:pt x="109553" y="12424"/>
                    <a:pt x="108344" y="13028"/>
                  </a:cubicBezTo>
                  <a:cubicBezTo>
                    <a:pt x="106649" y="13925"/>
                    <a:pt x="104954" y="14989"/>
                    <a:pt x="103060" y="15155"/>
                  </a:cubicBezTo>
                  <a:cubicBezTo>
                    <a:pt x="102906" y="15165"/>
                    <a:pt x="102751" y="15169"/>
                    <a:pt x="102596" y="15169"/>
                  </a:cubicBezTo>
                  <a:cubicBezTo>
                    <a:pt x="102108" y="15169"/>
                    <a:pt x="101622" y="15130"/>
                    <a:pt x="101140" y="15130"/>
                  </a:cubicBezTo>
                  <a:cubicBezTo>
                    <a:pt x="100791" y="15130"/>
                    <a:pt x="100444" y="15151"/>
                    <a:pt x="100102" y="15221"/>
                  </a:cubicBezTo>
                  <a:cubicBezTo>
                    <a:pt x="99105" y="15421"/>
                    <a:pt x="98208" y="15986"/>
                    <a:pt x="97211" y="16218"/>
                  </a:cubicBezTo>
                  <a:cubicBezTo>
                    <a:pt x="96811" y="16306"/>
                    <a:pt x="96411" y="16340"/>
                    <a:pt x="96011" y="16340"/>
                  </a:cubicBezTo>
                  <a:cubicBezTo>
                    <a:pt x="94581" y="16340"/>
                    <a:pt x="93148" y="15897"/>
                    <a:pt x="91694" y="15820"/>
                  </a:cubicBezTo>
                  <a:cubicBezTo>
                    <a:pt x="91456" y="15803"/>
                    <a:pt x="91217" y="15797"/>
                    <a:pt x="90979" y="15797"/>
                  </a:cubicBezTo>
                  <a:cubicBezTo>
                    <a:pt x="89993" y="15797"/>
                    <a:pt x="89007" y="15909"/>
                    <a:pt x="88022" y="15909"/>
                  </a:cubicBezTo>
                  <a:cubicBezTo>
                    <a:pt x="87783" y="15909"/>
                    <a:pt x="87545" y="15902"/>
                    <a:pt x="87307" y="15886"/>
                  </a:cubicBezTo>
                  <a:cubicBezTo>
                    <a:pt x="86111" y="15820"/>
                    <a:pt x="84914" y="15520"/>
                    <a:pt x="83751" y="15188"/>
                  </a:cubicBezTo>
                  <a:cubicBezTo>
                    <a:pt x="82156" y="14789"/>
                    <a:pt x="80560" y="14357"/>
                    <a:pt x="78998" y="13825"/>
                  </a:cubicBezTo>
                  <a:cubicBezTo>
                    <a:pt x="73481" y="11964"/>
                    <a:pt x="68563" y="8442"/>
                    <a:pt x="62182" y="7212"/>
                  </a:cubicBezTo>
                  <a:cubicBezTo>
                    <a:pt x="59922" y="6780"/>
                    <a:pt x="57662" y="6381"/>
                    <a:pt x="55502" y="5583"/>
                  </a:cubicBezTo>
                  <a:cubicBezTo>
                    <a:pt x="55003" y="5384"/>
                    <a:pt x="54471" y="5185"/>
                    <a:pt x="53906" y="5151"/>
                  </a:cubicBezTo>
                  <a:cubicBezTo>
                    <a:pt x="53855" y="5148"/>
                    <a:pt x="53803" y="5147"/>
                    <a:pt x="53752" y="5147"/>
                  </a:cubicBezTo>
                  <a:cubicBezTo>
                    <a:pt x="53200" y="5147"/>
                    <a:pt x="52628" y="5304"/>
                    <a:pt x="52112" y="5517"/>
                  </a:cubicBezTo>
                  <a:cubicBezTo>
                    <a:pt x="48456" y="6813"/>
                    <a:pt x="45232" y="9239"/>
                    <a:pt x="42906" y="12330"/>
                  </a:cubicBezTo>
                  <a:cubicBezTo>
                    <a:pt x="42640" y="12696"/>
                    <a:pt x="42341" y="13094"/>
                    <a:pt x="41875" y="13227"/>
                  </a:cubicBezTo>
                  <a:cubicBezTo>
                    <a:pt x="41801" y="13242"/>
                    <a:pt x="41726" y="13249"/>
                    <a:pt x="41651" y="13249"/>
                  </a:cubicBezTo>
                  <a:cubicBezTo>
                    <a:pt x="41393" y="13249"/>
                    <a:pt x="41136" y="13172"/>
                    <a:pt x="40878" y="13094"/>
                  </a:cubicBezTo>
                  <a:cubicBezTo>
                    <a:pt x="39226" y="12611"/>
                    <a:pt x="37515" y="11953"/>
                    <a:pt x="35835" y="11953"/>
                  </a:cubicBezTo>
                  <a:cubicBezTo>
                    <a:pt x="35319" y="11953"/>
                    <a:pt x="34806" y="12015"/>
                    <a:pt x="34298" y="12164"/>
                  </a:cubicBezTo>
                  <a:cubicBezTo>
                    <a:pt x="33500" y="12396"/>
                    <a:pt x="32736" y="12828"/>
                    <a:pt x="31905" y="12961"/>
                  </a:cubicBezTo>
                  <a:cubicBezTo>
                    <a:pt x="31677" y="13004"/>
                    <a:pt x="31448" y="13023"/>
                    <a:pt x="31219" y="13023"/>
                  </a:cubicBezTo>
                  <a:cubicBezTo>
                    <a:pt x="29488" y="13023"/>
                    <a:pt x="27731" y="11957"/>
                    <a:pt x="26030" y="11957"/>
                  </a:cubicBezTo>
                  <a:cubicBezTo>
                    <a:pt x="25659" y="11957"/>
                    <a:pt x="25291" y="12007"/>
                    <a:pt x="24926" y="12131"/>
                  </a:cubicBezTo>
                  <a:cubicBezTo>
                    <a:pt x="24328" y="12330"/>
                    <a:pt x="23829" y="12696"/>
                    <a:pt x="23231" y="12928"/>
                  </a:cubicBezTo>
                  <a:cubicBezTo>
                    <a:pt x="22716" y="13136"/>
                    <a:pt x="22185" y="13223"/>
                    <a:pt x="21645" y="13223"/>
                  </a:cubicBezTo>
                  <a:cubicBezTo>
                    <a:pt x="20198" y="13223"/>
                    <a:pt x="18695" y="12594"/>
                    <a:pt x="17315" y="11964"/>
                  </a:cubicBezTo>
                  <a:cubicBezTo>
                    <a:pt x="14158" y="10569"/>
                    <a:pt x="10901" y="9272"/>
                    <a:pt x="7445" y="8774"/>
                  </a:cubicBezTo>
                  <a:cubicBezTo>
                    <a:pt x="6501" y="8634"/>
                    <a:pt x="5539" y="8557"/>
                    <a:pt x="4575" y="8557"/>
                  </a:cubicBezTo>
                  <a:cubicBezTo>
                    <a:pt x="3026" y="8557"/>
                    <a:pt x="1475" y="8755"/>
                    <a:pt x="0" y="9206"/>
                  </a:cubicBezTo>
                  <a:lnTo>
                    <a:pt x="0" y="17980"/>
                  </a:lnTo>
                  <a:lnTo>
                    <a:pt x="13393" y="18212"/>
                  </a:lnTo>
                  <a:cubicBezTo>
                    <a:pt x="14424" y="16385"/>
                    <a:pt x="16351" y="15122"/>
                    <a:pt x="18611" y="15122"/>
                  </a:cubicBezTo>
                  <a:cubicBezTo>
                    <a:pt x="21968" y="15122"/>
                    <a:pt x="24660" y="17814"/>
                    <a:pt x="24660" y="21170"/>
                  </a:cubicBezTo>
                  <a:cubicBezTo>
                    <a:pt x="24660" y="24494"/>
                    <a:pt x="21968" y="27186"/>
                    <a:pt x="18611" y="27186"/>
                  </a:cubicBezTo>
                  <a:cubicBezTo>
                    <a:pt x="16351" y="27186"/>
                    <a:pt x="14424" y="25923"/>
                    <a:pt x="13393" y="24095"/>
                  </a:cubicBezTo>
                  <a:lnTo>
                    <a:pt x="0" y="24328"/>
                  </a:lnTo>
                  <a:lnTo>
                    <a:pt x="0" y="50383"/>
                  </a:lnTo>
                  <a:lnTo>
                    <a:pt x="13393" y="50649"/>
                  </a:lnTo>
                  <a:cubicBezTo>
                    <a:pt x="14424" y="48788"/>
                    <a:pt x="16351" y="47525"/>
                    <a:pt x="18611" y="47525"/>
                  </a:cubicBezTo>
                  <a:cubicBezTo>
                    <a:pt x="21968" y="47525"/>
                    <a:pt x="24660" y="50250"/>
                    <a:pt x="24660" y="53574"/>
                  </a:cubicBezTo>
                  <a:cubicBezTo>
                    <a:pt x="24660" y="56897"/>
                    <a:pt x="21968" y="59589"/>
                    <a:pt x="18611" y="59589"/>
                  </a:cubicBezTo>
                  <a:cubicBezTo>
                    <a:pt x="16351" y="59589"/>
                    <a:pt x="14424" y="58360"/>
                    <a:pt x="13393" y="56498"/>
                  </a:cubicBezTo>
                  <a:lnTo>
                    <a:pt x="0" y="56764"/>
                  </a:lnTo>
                  <a:lnTo>
                    <a:pt x="0" y="82820"/>
                  </a:lnTo>
                  <a:lnTo>
                    <a:pt x="13393" y="83053"/>
                  </a:lnTo>
                  <a:cubicBezTo>
                    <a:pt x="14424" y="81225"/>
                    <a:pt x="16351" y="79962"/>
                    <a:pt x="18611" y="79962"/>
                  </a:cubicBezTo>
                  <a:cubicBezTo>
                    <a:pt x="21968" y="79962"/>
                    <a:pt x="24660" y="82654"/>
                    <a:pt x="24660" y="85977"/>
                  </a:cubicBezTo>
                  <a:cubicBezTo>
                    <a:pt x="24660" y="89334"/>
                    <a:pt x="21968" y="92026"/>
                    <a:pt x="18611" y="92026"/>
                  </a:cubicBezTo>
                  <a:cubicBezTo>
                    <a:pt x="16351" y="92026"/>
                    <a:pt x="14424" y="90763"/>
                    <a:pt x="13393" y="88935"/>
                  </a:cubicBezTo>
                  <a:lnTo>
                    <a:pt x="0" y="89168"/>
                  </a:lnTo>
                  <a:lnTo>
                    <a:pt x="0" y="112299"/>
                  </a:lnTo>
                  <a:lnTo>
                    <a:pt x="284986" y="112299"/>
                  </a:lnTo>
                  <a:lnTo>
                    <a:pt x="284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25" name="Google Shape;4925;p33"/>
            <p:cNvGrpSpPr/>
            <p:nvPr/>
          </p:nvGrpSpPr>
          <p:grpSpPr>
            <a:xfrm>
              <a:off x="-6219592" y="940873"/>
              <a:ext cx="7527193" cy="2966097"/>
              <a:chOff x="-3636342" y="6207723"/>
              <a:chExt cx="7527193" cy="2966097"/>
            </a:xfrm>
          </p:grpSpPr>
          <p:sp>
            <p:nvSpPr>
              <p:cNvPr id="4926" name="Google Shape;4926;p33"/>
              <p:cNvSpPr/>
              <p:nvPr/>
            </p:nvSpPr>
            <p:spPr>
              <a:xfrm>
                <a:off x="-3532779" y="6848517"/>
                <a:ext cx="5309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336" extrusionOk="0">
                    <a:moveTo>
                      <a:pt x="1" y="0"/>
                    </a:moveTo>
                    <a:lnTo>
                      <a:pt x="1" y="10336"/>
                    </a:lnTo>
                    <a:lnTo>
                      <a:pt x="200" y="1033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33"/>
              <p:cNvSpPr/>
              <p:nvPr/>
            </p:nvSpPr>
            <p:spPr>
              <a:xfrm>
                <a:off x="-3532779" y="6434184"/>
                <a:ext cx="5309" cy="25020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9473" extrusionOk="0">
                    <a:moveTo>
                      <a:pt x="1" y="0"/>
                    </a:moveTo>
                    <a:lnTo>
                      <a:pt x="1" y="9472"/>
                    </a:lnTo>
                    <a:lnTo>
                      <a:pt x="200" y="947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33"/>
              <p:cNvSpPr/>
              <p:nvPr/>
            </p:nvSpPr>
            <p:spPr>
              <a:xfrm>
                <a:off x="-35327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33"/>
              <p:cNvSpPr/>
              <p:nvPr/>
            </p:nvSpPr>
            <p:spPr>
              <a:xfrm>
                <a:off x="-3532779" y="8257386"/>
                <a:ext cx="5309" cy="1395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285" extrusionOk="0">
                    <a:moveTo>
                      <a:pt x="1" y="0"/>
                    </a:moveTo>
                    <a:lnTo>
                      <a:pt x="1" y="5284"/>
                    </a:lnTo>
                    <a:lnTo>
                      <a:pt x="200" y="5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33"/>
              <p:cNvSpPr/>
              <p:nvPr/>
            </p:nvSpPr>
            <p:spPr>
              <a:xfrm>
                <a:off x="-3532779" y="8561103"/>
                <a:ext cx="5309" cy="641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427" extrusionOk="0">
                    <a:moveTo>
                      <a:pt x="1" y="0"/>
                    </a:moveTo>
                    <a:lnTo>
                      <a:pt x="1" y="2426"/>
                    </a:lnTo>
                    <a:lnTo>
                      <a:pt x="200" y="2426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33"/>
              <p:cNvSpPr/>
              <p:nvPr/>
            </p:nvSpPr>
            <p:spPr>
              <a:xfrm>
                <a:off x="-35327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33"/>
              <p:cNvSpPr/>
              <p:nvPr/>
            </p:nvSpPr>
            <p:spPr>
              <a:xfrm>
                <a:off x="-35327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33"/>
              <p:cNvSpPr/>
              <p:nvPr/>
            </p:nvSpPr>
            <p:spPr>
              <a:xfrm>
                <a:off x="-3532779" y="7505105"/>
                <a:ext cx="5309" cy="3512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0" extrusionOk="0">
                    <a:moveTo>
                      <a:pt x="1" y="0"/>
                    </a:moveTo>
                    <a:lnTo>
                      <a:pt x="1" y="1330"/>
                    </a:lnTo>
                    <a:lnTo>
                      <a:pt x="200" y="133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33"/>
              <p:cNvSpPr/>
              <p:nvPr/>
            </p:nvSpPr>
            <p:spPr>
              <a:xfrm>
                <a:off x="-3532779" y="7704361"/>
                <a:ext cx="5309" cy="16856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382" extrusionOk="0">
                    <a:moveTo>
                      <a:pt x="1" y="1"/>
                    </a:moveTo>
                    <a:lnTo>
                      <a:pt x="1" y="6382"/>
                    </a:lnTo>
                    <a:lnTo>
                      <a:pt x="200" y="6382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33"/>
              <p:cNvSpPr/>
              <p:nvPr/>
            </p:nvSpPr>
            <p:spPr>
              <a:xfrm>
                <a:off x="-35327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33"/>
              <p:cNvSpPr/>
              <p:nvPr/>
            </p:nvSpPr>
            <p:spPr>
              <a:xfrm>
                <a:off x="-3158830" y="8637462"/>
                <a:ext cx="9693" cy="36079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660" extrusionOk="0">
                    <a:moveTo>
                      <a:pt x="1" y="1"/>
                    </a:moveTo>
                    <a:lnTo>
                      <a:pt x="1" y="13660"/>
                    </a:lnTo>
                    <a:lnTo>
                      <a:pt x="366" y="13660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3"/>
              <p:cNvSpPr/>
              <p:nvPr/>
            </p:nvSpPr>
            <p:spPr>
              <a:xfrm>
                <a:off x="-3159702" y="7125901"/>
                <a:ext cx="10565" cy="33797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2796" extrusionOk="0">
                    <a:moveTo>
                      <a:pt x="0" y="0"/>
                    </a:moveTo>
                    <a:lnTo>
                      <a:pt x="0" y="12795"/>
                    </a:lnTo>
                    <a:lnTo>
                      <a:pt x="399" y="1279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3"/>
              <p:cNvSpPr/>
              <p:nvPr/>
            </p:nvSpPr>
            <p:spPr>
              <a:xfrm>
                <a:off x="-3159702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33"/>
              <p:cNvSpPr/>
              <p:nvPr/>
            </p:nvSpPr>
            <p:spPr>
              <a:xfrm>
                <a:off x="-3158830" y="6924875"/>
                <a:ext cx="9693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45" extrusionOk="0">
                    <a:moveTo>
                      <a:pt x="1" y="0"/>
                    </a:moveTo>
                    <a:lnTo>
                      <a:pt x="1" y="7445"/>
                    </a:lnTo>
                    <a:lnTo>
                      <a:pt x="366" y="7445"/>
                    </a:lnTo>
                    <a:lnTo>
                      <a:pt x="366" y="34"/>
                    </a:lnTo>
                    <a:cubicBezTo>
                      <a:pt x="233" y="34"/>
                      <a:pt x="100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33"/>
              <p:cNvSpPr/>
              <p:nvPr/>
            </p:nvSpPr>
            <p:spPr>
              <a:xfrm>
                <a:off x="-3158830" y="7780719"/>
                <a:ext cx="9693" cy="9220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1" extrusionOk="0">
                    <a:moveTo>
                      <a:pt x="1" y="1"/>
                    </a:moveTo>
                    <a:lnTo>
                      <a:pt x="1" y="3491"/>
                    </a:lnTo>
                    <a:lnTo>
                      <a:pt x="366" y="3491"/>
                    </a:lnTo>
                    <a:lnTo>
                      <a:pt x="366" y="34"/>
                    </a:lnTo>
                    <a:cubicBezTo>
                      <a:pt x="233" y="34"/>
                      <a:pt x="100" y="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33"/>
              <p:cNvSpPr/>
              <p:nvPr/>
            </p:nvSpPr>
            <p:spPr>
              <a:xfrm>
                <a:off x="-3159702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3"/>
              <p:cNvSpPr/>
              <p:nvPr/>
            </p:nvSpPr>
            <p:spPr>
              <a:xfrm>
                <a:off x="-3159702" y="6532491"/>
                <a:ext cx="10565" cy="75513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859" extrusionOk="0">
                    <a:moveTo>
                      <a:pt x="0" y="1"/>
                    </a:moveTo>
                    <a:lnTo>
                      <a:pt x="0" y="2859"/>
                    </a:lnTo>
                    <a:cubicBezTo>
                      <a:pt x="133" y="2859"/>
                      <a:pt x="266" y="2826"/>
                      <a:pt x="399" y="2826"/>
                    </a:cubicBezTo>
                    <a:lnTo>
                      <a:pt x="399" y="167"/>
                    </a:lnTo>
                    <a:cubicBezTo>
                      <a:pt x="266" y="100"/>
                      <a:pt x="133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3"/>
              <p:cNvSpPr/>
              <p:nvPr/>
            </p:nvSpPr>
            <p:spPr>
              <a:xfrm>
                <a:off x="-3159702" y="8257386"/>
                <a:ext cx="1056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94" extrusionOk="0">
                    <a:moveTo>
                      <a:pt x="0" y="0"/>
                    </a:moveTo>
                    <a:lnTo>
                      <a:pt x="0" y="2393"/>
                    </a:lnTo>
                    <a:cubicBezTo>
                      <a:pt x="133" y="2360"/>
                      <a:pt x="266" y="2360"/>
                      <a:pt x="399" y="2360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3"/>
              <p:cNvSpPr/>
              <p:nvPr/>
            </p:nvSpPr>
            <p:spPr>
              <a:xfrm>
                <a:off x="-27804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3"/>
              <p:cNvSpPr/>
              <p:nvPr/>
            </p:nvSpPr>
            <p:spPr>
              <a:xfrm>
                <a:off x="-27804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3"/>
              <p:cNvSpPr/>
              <p:nvPr/>
            </p:nvSpPr>
            <p:spPr>
              <a:xfrm>
                <a:off x="-2780498" y="6545671"/>
                <a:ext cx="5309" cy="196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445" extrusionOk="0">
                    <a:moveTo>
                      <a:pt x="200" y="0"/>
                    </a:moveTo>
                    <a:cubicBezTo>
                      <a:pt x="134" y="0"/>
                      <a:pt x="67" y="33"/>
                      <a:pt x="1" y="67"/>
                    </a:cubicBezTo>
                    <a:lnTo>
                      <a:pt x="1" y="7445"/>
                    </a:lnTo>
                    <a:lnTo>
                      <a:pt x="200" y="744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3"/>
              <p:cNvSpPr/>
              <p:nvPr/>
            </p:nvSpPr>
            <p:spPr>
              <a:xfrm>
                <a:off x="-27804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3"/>
              <p:cNvSpPr/>
              <p:nvPr/>
            </p:nvSpPr>
            <p:spPr>
              <a:xfrm>
                <a:off x="-27804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3"/>
              <p:cNvSpPr/>
              <p:nvPr/>
            </p:nvSpPr>
            <p:spPr>
              <a:xfrm>
                <a:off x="-27804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3"/>
              <p:cNvSpPr/>
              <p:nvPr/>
            </p:nvSpPr>
            <p:spPr>
              <a:xfrm>
                <a:off x="-27804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3"/>
              <p:cNvSpPr/>
              <p:nvPr/>
            </p:nvSpPr>
            <p:spPr>
              <a:xfrm>
                <a:off x="-27804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33"/>
              <p:cNvSpPr/>
              <p:nvPr/>
            </p:nvSpPr>
            <p:spPr>
              <a:xfrm>
                <a:off x="-2407421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33"/>
              <p:cNvSpPr/>
              <p:nvPr/>
            </p:nvSpPr>
            <p:spPr>
              <a:xfrm>
                <a:off x="-2407421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33"/>
              <p:cNvSpPr/>
              <p:nvPr/>
            </p:nvSpPr>
            <p:spPr>
              <a:xfrm>
                <a:off x="-2407421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33"/>
              <p:cNvSpPr/>
              <p:nvPr/>
            </p:nvSpPr>
            <p:spPr>
              <a:xfrm>
                <a:off x="-2407421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33"/>
              <p:cNvSpPr/>
              <p:nvPr/>
            </p:nvSpPr>
            <p:spPr>
              <a:xfrm>
                <a:off x="-2407421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33"/>
              <p:cNvSpPr/>
              <p:nvPr/>
            </p:nvSpPr>
            <p:spPr>
              <a:xfrm>
                <a:off x="-2407421" y="6427158"/>
                <a:ext cx="10565" cy="31515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932" extrusionOk="0">
                    <a:moveTo>
                      <a:pt x="399" y="1"/>
                    </a:moveTo>
                    <a:cubicBezTo>
                      <a:pt x="266" y="100"/>
                      <a:pt x="133" y="233"/>
                      <a:pt x="0" y="333"/>
                    </a:cubicBezTo>
                    <a:lnTo>
                      <a:pt x="0" y="11932"/>
                    </a:lnTo>
                    <a:lnTo>
                      <a:pt x="399" y="1193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33"/>
              <p:cNvSpPr/>
              <p:nvPr/>
            </p:nvSpPr>
            <p:spPr>
              <a:xfrm>
                <a:off x="-2407421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33"/>
              <p:cNvSpPr/>
              <p:nvPr/>
            </p:nvSpPr>
            <p:spPr>
              <a:xfrm>
                <a:off x="-2407421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33"/>
              <p:cNvSpPr/>
              <p:nvPr/>
            </p:nvSpPr>
            <p:spPr>
              <a:xfrm>
                <a:off x="-2028217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33"/>
              <p:cNvSpPr/>
              <p:nvPr/>
            </p:nvSpPr>
            <p:spPr>
              <a:xfrm>
                <a:off x="-2028217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33"/>
              <p:cNvSpPr/>
              <p:nvPr/>
            </p:nvSpPr>
            <p:spPr>
              <a:xfrm>
                <a:off x="-2028217" y="6392056"/>
                <a:ext cx="4411" cy="35025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261" extrusionOk="0">
                    <a:moveTo>
                      <a:pt x="1" y="0"/>
                    </a:moveTo>
                    <a:lnTo>
                      <a:pt x="1" y="13261"/>
                    </a:lnTo>
                    <a:lnTo>
                      <a:pt x="167" y="13261"/>
                    </a:lnTo>
                    <a:lnTo>
                      <a:pt x="167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33"/>
              <p:cNvSpPr/>
              <p:nvPr/>
            </p:nvSpPr>
            <p:spPr>
              <a:xfrm>
                <a:off x="-2028217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33"/>
              <p:cNvSpPr/>
              <p:nvPr/>
            </p:nvSpPr>
            <p:spPr>
              <a:xfrm>
                <a:off x="-2028217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33"/>
              <p:cNvSpPr/>
              <p:nvPr/>
            </p:nvSpPr>
            <p:spPr>
              <a:xfrm>
                <a:off x="-2028217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33"/>
              <p:cNvSpPr/>
              <p:nvPr/>
            </p:nvSpPr>
            <p:spPr>
              <a:xfrm>
                <a:off x="-2028217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33"/>
              <p:cNvSpPr/>
              <p:nvPr/>
            </p:nvSpPr>
            <p:spPr>
              <a:xfrm>
                <a:off x="-2028217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33"/>
              <p:cNvSpPr/>
              <p:nvPr/>
            </p:nvSpPr>
            <p:spPr>
              <a:xfrm>
                <a:off x="-1655140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33"/>
              <p:cNvSpPr/>
              <p:nvPr/>
            </p:nvSpPr>
            <p:spPr>
              <a:xfrm>
                <a:off x="-1655140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33"/>
              <p:cNvSpPr/>
              <p:nvPr/>
            </p:nvSpPr>
            <p:spPr>
              <a:xfrm>
                <a:off x="-1655140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33"/>
              <p:cNvSpPr/>
              <p:nvPr/>
            </p:nvSpPr>
            <p:spPr>
              <a:xfrm>
                <a:off x="-1655140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33"/>
              <p:cNvSpPr/>
              <p:nvPr/>
            </p:nvSpPr>
            <p:spPr>
              <a:xfrm>
                <a:off x="-1655140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33"/>
              <p:cNvSpPr/>
              <p:nvPr/>
            </p:nvSpPr>
            <p:spPr>
              <a:xfrm>
                <a:off x="-1655140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33"/>
              <p:cNvSpPr/>
              <p:nvPr/>
            </p:nvSpPr>
            <p:spPr>
              <a:xfrm>
                <a:off x="-1655140" y="6530748"/>
                <a:ext cx="10565" cy="2115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010" extrusionOk="0">
                    <a:moveTo>
                      <a:pt x="0" y="0"/>
                    </a:moveTo>
                    <a:lnTo>
                      <a:pt x="0" y="8010"/>
                    </a:lnTo>
                    <a:lnTo>
                      <a:pt x="399" y="8010"/>
                    </a:lnTo>
                    <a:lnTo>
                      <a:pt x="399" y="166"/>
                    </a:lnTo>
                    <a:cubicBezTo>
                      <a:pt x="266" y="100"/>
                      <a:pt x="133" y="3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33"/>
              <p:cNvSpPr/>
              <p:nvPr/>
            </p:nvSpPr>
            <p:spPr>
              <a:xfrm>
                <a:off x="-1655140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33"/>
              <p:cNvSpPr/>
              <p:nvPr/>
            </p:nvSpPr>
            <p:spPr>
              <a:xfrm>
                <a:off x="-1275936" y="6626414"/>
                <a:ext cx="4411" cy="11589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388" extrusionOk="0">
                    <a:moveTo>
                      <a:pt x="1" y="1"/>
                    </a:moveTo>
                    <a:lnTo>
                      <a:pt x="1" y="4388"/>
                    </a:lnTo>
                    <a:lnTo>
                      <a:pt x="167" y="4388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33"/>
              <p:cNvSpPr/>
              <p:nvPr/>
            </p:nvSpPr>
            <p:spPr>
              <a:xfrm>
                <a:off x="-1275936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167" y="624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33"/>
              <p:cNvSpPr/>
              <p:nvPr/>
            </p:nvSpPr>
            <p:spPr>
              <a:xfrm>
                <a:off x="-1275936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33"/>
              <p:cNvSpPr/>
              <p:nvPr/>
            </p:nvSpPr>
            <p:spPr>
              <a:xfrm>
                <a:off x="-1275936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33"/>
              <p:cNvSpPr/>
              <p:nvPr/>
            </p:nvSpPr>
            <p:spPr>
              <a:xfrm>
                <a:off x="-1275936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33"/>
              <p:cNvSpPr/>
              <p:nvPr/>
            </p:nvSpPr>
            <p:spPr>
              <a:xfrm>
                <a:off x="-1275936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167" y="1392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33"/>
              <p:cNvSpPr/>
              <p:nvPr/>
            </p:nvSpPr>
            <p:spPr>
              <a:xfrm>
                <a:off x="-1275936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167" y="1395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33"/>
              <p:cNvSpPr/>
              <p:nvPr/>
            </p:nvSpPr>
            <p:spPr>
              <a:xfrm>
                <a:off x="-1275936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167" y="13926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33"/>
              <p:cNvSpPr/>
              <p:nvPr/>
            </p:nvSpPr>
            <p:spPr>
              <a:xfrm>
                <a:off x="-902860" y="6604465"/>
                <a:ext cx="10539" cy="13784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219" extrusionOk="0">
                    <a:moveTo>
                      <a:pt x="399" y="1"/>
                    </a:moveTo>
                    <a:cubicBezTo>
                      <a:pt x="266" y="34"/>
                      <a:pt x="133" y="34"/>
                      <a:pt x="0" y="67"/>
                    </a:cubicBezTo>
                    <a:lnTo>
                      <a:pt x="0" y="5219"/>
                    </a:lnTo>
                    <a:lnTo>
                      <a:pt x="399" y="521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33"/>
              <p:cNvSpPr/>
              <p:nvPr/>
            </p:nvSpPr>
            <p:spPr>
              <a:xfrm>
                <a:off x="-902860" y="9008769"/>
                <a:ext cx="1053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33"/>
              <p:cNvSpPr/>
              <p:nvPr/>
            </p:nvSpPr>
            <p:spPr>
              <a:xfrm>
                <a:off x="-902860" y="825738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33"/>
              <p:cNvSpPr/>
              <p:nvPr/>
            </p:nvSpPr>
            <p:spPr>
              <a:xfrm>
                <a:off x="-902860" y="7505105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33"/>
              <p:cNvSpPr/>
              <p:nvPr/>
            </p:nvSpPr>
            <p:spPr>
              <a:xfrm>
                <a:off x="-902860" y="6752824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33"/>
              <p:cNvSpPr/>
              <p:nvPr/>
            </p:nvSpPr>
            <p:spPr>
              <a:xfrm>
                <a:off x="-902860" y="8630436"/>
                <a:ext cx="1053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33"/>
              <p:cNvSpPr/>
              <p:nvPr/>
            </p:nvSpPr>
            <p:spPr>
              <a:xfrm>
                <a:off x="-902860" y="7125901"/>
                <a:ext cx="1053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33"/>
              <p:cNvSpPr/>
              <p:nvPr/>
            </p:nvSpPr>
            <p:spPr>
              <a:xfrm>
                <a:off x="-902860" y="7878155"/>
                <a:ext cx="1053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33"/>
              <p:cNvSpPr/>
              <p:nvPr/>
            </p:nvSpPr>
            <p:spPr>
              <a:xfrm>
                <a:off x="-524527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3" name="Google Shape;4993;p33"/>
              <p:cNvSpPr/>
              <p:nvPr/>
            </p:nvSpPr>
            <p:spPr>
              <a:xfrm>
                <a:off x="-524527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4" name="Google Shape;4994;p33"/>
              <p:cNvSpPr/>
              <p:nvPr/>
            </p:nvSpPr>
            <p:spPr>
              <a:xfrm>
                <a:off x="-524527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33"/>
              <p:cNvSpPr/>
              <p:nvPr/>
            </p:nvSpPr>
            <p:spPr>
              <a:xfrm>
                <a:off x="-524527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33"/>
              <p:cNvSpPr/>
              <p:nvPr/>
            </p:nvSpPr>
            <p:spPr>
              <a:xfrm>
                <a:off x="-524527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7" name="Google Shape;4997;p33"/>
              <p:cNvSpPr/>
              <p:nvPr/>
            </p:nvSpPr>
            <p:spPr>
              <a:xfrm>
                <a:off x="-524527" y="6509671"/>
                <a:ext cx="5282" cy="23264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8808" extrusionOk="0">
                    <a:moveTo>
                      <a:pt x="200" y="1"/>
                    </a:moveTo>
                    <a:cubicBezTo>
                      <a:pt x="133" y="1"/>
                      <a:pt x="67" y="34"/>
                      <a:pt x="0" y="67"/>
                    </a:cubicBezTo>
                    <a:lnTo>
                      <a:pt x="0" y="8808"/>
                    </a:lnTo>
                    <a:lnTo>
                      <a:pt x="200" y="8808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8" name="Google Shape;4998;p33"/>
              <p:cNvSpPr/>
              <p:nvPr/>
            </p:nvSpPr>
            <p:spPr>
              <a:xfrm>
                <a:off x="-524527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9" name="Google Shape;4999;p33"/>
              <p:cNvSpPr/>
              <p:nvPr/>
            </p:nvSpPr>
            <p:spPr>
              <a:xfrm>
                <a:off x="-524527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0" name="Google Shape;5000;p33"/>
              <p:cNvSpPr/>
              <p:nvPr/>
            </p:nvSpPr>
            <p:spPr>
              <a:xfrm>
                <a:off x="-150579" y="7878155"/>
                <a:ext cx="9667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1" name="Google Shape;5001;p33"/>
              <p:cNvSpPr/>
              <p:nvPr/>
            </p:nvSpPr>
            <p:spPr>
              <a:xfrm>
                <a:off x="-150579" y="7505105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2" name="Google Shape;5002;p33"/>
              <p:cNvSpPr/>
              <p:nvPr/>
            </p:nvSpPr>
            <p:spPr>
              <a:xfrm>
                <a:off x="-150579" y="6752824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3" name="Google Shape;5003;p33"/>
              <p:cNvSpPr/>
              <p:nvPr/>
            </p:nvSpPr>
            <p:spPr>
              <a:xfrm>
                <a:off x="-150579" y="863043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66" y="13926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4" name="Google Shape;5004;p33"/>
              <p:cNvSpPr/>
              <p:nvPr/>
            </p:nvSpPr>
            <p:spPr>
              <a:xfrm>
                <a:off x="-150579" y="8257386"/>
                <a:ext cx="9667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66" y="13925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5" name="Google Shape;5005;p33"/>
              <p:cNvSpPr/>
              <p:nvPr/>
            </p:nvSpPr>
            <p:spPr>
              <a:xfrm>
                <a:off x="-150579" y="7125901"/>
                <a:ext cx="9667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66" y="13959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6" name="Google Shape;5006;p33"/>
              <p:cNvSpPr/>
              <p:nvPr/>
            </p:nvSpPr>
            <p:spPr>
              <a:xfrm>
                <a:off x="-150579" y="9008769"/>
                <a:ext cx="9667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66" y="6249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7" name="Google Shape;5007;p33"/>
              <p:cNvSpPr/>
              <p:nvPr/>
            </p:nvSpPr>
            <p:spPr>
              <a:xfrm>
                <a:off x="-150579" y="6514055"/>
                <a:ext cx="9667" cy="2282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6" y="8642"/>
                    </a:lnTo>
                    <a:lnTo>
                      <a:pt x="366" y="167"/>
                    </a:lnTo>
                    <a:cubicBezTo>
                      <a:pt x="233" y="100"/>
                      <a:pt x="100" y="6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8" name="Google Shape;5008;p33"/>
              <p:cNvSpPr/>
              <p:nvPr/>
            </p:nvSpPr>
            <p:spPr>
              <a:xfrm>
                <a:off x="227754" y="7505105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9" name="Google Shape;5009;p33"/>
              <p:cNvSpPr/>
              <p:nvPr/>
            </p:nvSpPr>
            <p:spPr>
              <a:xfrm>
                <a:off x="227754" y="7125901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0" name="Google Shape;5010;p33"/>
              <p:cNvSpPr/>
              <p:nvPr/>
            </p:nvSpPr>
            <p:spPr>
              <a:xfrm>
                <a:off x="227754" y="6752824"/>
                <a:ext cx="5282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1" name="Google Shape;5011;p33"/>
              <p:cNvSpPr/>
              <p:nvPr/>
            </p:nvSpPr>
            <p:spPr>
              <a:xfrm>
                <a:off x="227754" y="825738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2" name="Google Shape;5012;p33"/>
              <p:cNvSpPr/>
              <p:nvPr/>
            </p:nvSpPr>
            <p:spPr>
              <a:xfrm>
                <a:off x="227754" y="9008769"/>
                <a:ext cx="5282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3" name="Google Shape;5013;p33"/>
              <p:cNvSpPr/>
              <p:nvPr/>
            </p:nvSpPr>
            <p:spPr>
              <a:xfrm>
                <a:off x="227754" y="7878155"/>
                <a:ext cx="5282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4" name="Google Shape;5014;p33"/>
              <p:cNvSpPr/>
              <p:nvPr/>
            </p:nvSpPr>
            <p:spPr>
              <a:xfrm>
                <a:off x="227754" y="6568491"/>
                <a:ext cx="5282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6581" extrusionOk="0">
                    <a:moveTo>
                      <a:pt x="0" y="0"/>
                    </a:moveTo>
                    <a:lnTo>
                      <a:pt x="0" y="6581"/>
                    </a:lnTo>
                    <a:lnTo>
                      <a:pt x="200" y="658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5" name="Google Shape;5015;p33"/>
              <p:cNvSpPr/>
              <p:nvPr/>
            </p:nvSpPr>
            <p:spPr>
              <a:xfrm>
                <a:off x="227754" y="8630436"/>
                <a:ext cx="5282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6" name="Google Shape;5016;p33"/>
              <p:cNvSpPr/>
              <p:nvPr/>
            </p:nvSpPr>
            <p:spPr>
              <a:xfrm>
                <a:off x="600804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7" name="Google Shape;5017;p33"/>
              <p:cNvSpPr/>
              <p:nvPr/>
            </p:nvSpPr>
            <p:spPr>
              <a:xfrm>
                <a:off x="600804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8" name="Google Shape;5018;p33"/>
              <p:cNvSpPr/>
              <p:nvPr/>
            </p:nvSpPr>
            <p:spPr>
              <a:xfrm>
                <a:off x="600804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9" name="Google Shape;5019;p33"/>
              <p:cNvSpPr/>
              <p:nvPr/>
            </p:nvSpPr>
            <p:spPr>
              <a:xfrm>
                <a:off x="600804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33"/>
              <p:cNvSpPr/>
              <p:nvPr/>
            </p:nvSpPr>
            <p:spPr>
              <a:xfrm>
                <a:off x="600804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33"/>
              <p:cNvSpPr/>
              <p:nvPr/>
            </p:nvSpPr>
            <p:spPr>
              <a:xfrm>
                <a:off x="600804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33"/>
              <p:cNvSpPr/>
              <p:nvPr/>
            </p:nvSpPr>
            <p:spPr>
              <a:xfrm>
                <a:off x="600804" y="6459645"/>
                <a:ext cx="1056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0702" extrusionOk="0">
                    <a:moveTo>
                      <a:pt x="1" y="0"/>
                    </a:moveTo>
                    <a:lnTo>
                      <a:pt x="1" y="10702"/>
                    </a:lnTo>
                    <a:lnTo>
                      <a:pt x="400" y="10702"/>
                    </a:lnTo>
                    <a:lnTo>
                      <a:pt x="400" y="100"/>
                    </a:lnTo>
                    <a:cubicBezTo>
                      <a:pt x="300" y="67"/>
                      <a:pt x="167" y="33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33"/>
              <p:cNvSpPr/>
              <p:nvPr/>
            </p:nvSpPr>
            <p:spPr>
              <a:xfrm>
                <a:off x="600804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33"/>
              <p:cNvSpPr/>
              <p:nvPr/>
            </p:nvSpPr>
            <p:spPr>
              <a:xfrm>
                <a:off x="980035" y="6632568"/>
                <a:ext cx="4411" cy="10974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55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166" y="4155"/>
                    </a:lnTo>
                    <a:lnTo>
                      <a:pt x="166" y="100"/>
                    </a:lnTo>
                    <a:cubicBezTo>
                      <a:pt x="133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33"/>
              <p:cNvSpPr/>
              <p:nvPr/>
            </p:nvSpPr>
            <p:spPr>
              <a:xfrm>
                <a:off x="980035" y="9008769"/>
                <a:ext cx="4411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166" y="624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33"/>
              <p:cNvSpPr/>
              <p:nvPr/>
            </p:nvSpPr>
            <p:spPr>
              <a:xfrm>
                <a:off x="980035" y="7505105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33"/>
              <p:cNvSpPr/>
              <p:nvPr/>
            </p:nvSpPr>
            <p:spPr>
              <a:xfrm>
                <a:off x="980035" y="863043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166" y="13926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33"/>
              <p:cNvSpPr/>
              <p:nvPr/>
            </p:nvSpPr>
            <p:spPr>
              <a:xfrm>
                <a:off x="980035" y="7125901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33"/>
              <p:cNvSpPr/>
              <p:nvPr/>
            </p:nvSpPr>
            <p:spPr>
              <a:xfrm>
                <a:off x="980035" y="8257386"/>
                <a:ext cx="4411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166" y="1392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33"/>
              <p:cNvSpPr/>
              <p:nvPr/>
            </p:nvSpPr>
            <p:spPr>
              <a:xfrm>
                <a:off x="980035" y="7878155"/>
                <a:ext cx="4411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33"/>
              <p:cNvSpPr/>
              <p:nvPr/>
            </p:nvSpPr>
            <p:spPr>
              <a:xfrm>
                <a:off x="980035" y="6752824"/>
                <a:ext cx="4411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166" y="13959"/>
                    </a:lnTo>
                    <a:lnTo>
                      <a:pt x="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33"/>
              <p:cNvSpPr/>
              <p:nvPr/>
            </p:nvSpPr>
            <p:spPr>
              <a:xfrm>
                <a:off x="135308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33"/>
              <p:cNvSpPr/>
              <p:nvPr/>
            </p:nvSpPr>
            <p:spPr>
              <a:xfrm>
                <a:off x="135308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33"/>
              <p:cNvSpPr/>
              <p:nvPr/>
            </p:nvSpPr>
            <p:spPr>
              <a:xfrm>
                <a:off x="135308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5" name="Google Shape;5035;p33"/>
              <p:cNvSpPr/>
              <p:nvPr/>
            </p:nvSpPr>
            <p:spPr>
              <a:xfrm>
                <a:off x="135308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33"/>
              <p:cNvSpPr/>
              <p:nvPr/>
            </p:nvSpPr>
            <p:spPr>
              <a:xfrm>
                <a:off x="135308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7" name="Google Shape;5037;p33"/>
              <p:cNvSpPr/>
              <p:nvPr/>
            </p:nvSpPr>
            <p:spPr>
              <a:xfrm>
                <a:off x="135308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8" name="Google Shape;5038;p33"/>
              <p:cNvSpPr/>
              <p:nvPr/>
            </p:nvSpPr>
            <p:spPr>
              <a:xfrm>
                <a:off x="1353085" y="6828311"/>
                <a:ext cx="10565" cy="29320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1101" extrusionOk="0">
                    <a:moveTo>
                      <a:pt x="400" y="1"/>
                    </a:moveTo>
                    <a:cubicBezTo>
                      <a:pt x="333" y="34"/>
                      <a:pt x="267" y="34"/>
                      <a:pt x="200" y="67"/>
                    </a:cubicBezTo>
                    <a:lnTo>
                      <a:pt x="1" y="67"/>
                    </a:lnTo>
                    <a:lnTo>
                      <a:pt x="1" y="11101"/>
                    </a:lnTo>
                    <a:lnTo>
                      <a:pt x="400" y="11101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33"/>
              <p:cNvSpPr/>
              <p:nvPr/>
            </p:nvSpPr>
            <p:spPr>
              <a:xfrm>
                <a:off x="173141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33"/>
              <p:cNvSpPr/>
              <p:nvPr/>
            </p:nvSpPr>
            <p:spPr>
              <a:xfrm>
                <a:off x="1732316" y="6624671"/>
                <a:ext cx="4411" cy="117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454" extrusionOk="0">
                    <a:moveTo>
                      <a:pt x="166" y="0"/>
                    </a:moveTo>
                    <a:lnTo>
                      <a:pt x="0" y="366"/>
                    </a:lnTo>
                    <a:lnTo>
                      <a:pt x="0" y="4454"/>
                    </a:lnTo>
                    <a:lnTo>
                      <a:pt x="166" y="445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33"/>
              <p:cNvSpPr/>
              <p:nvPr/>
            </p:nvSpPr>
            <p:spPr>
              <a:xfrm>
                <a:off x="173141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33"/>
              <p:cNvSpPr/>
              <p:nvPr/>
            </p:nvSpPr>
            <p:spPr>
              <a:xfrm>
                <a:off x="173141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33"/>
              <p:cNvSpPr/>
              <p:nvPr/>
            </p:nvSpPr>
            <p:spPr>
              <a:xfrm>
                <a:off x="173141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33"/>
              <p:cNvSpPr/>
              <p:nvPr/>
            </p:nvSpPr>
            <p:spPr>
              <a:xfrm>
                <a:off x="173141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33"/>
              <p:cNvSpPr/>
              <p:nvPr/>
            </p:nvSpPr>
            <p:spPr>
              <a:xfrm>
                <a:off x="173141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33"/>
              <p:cNvSpPr/>
              <p:nvPr/>
            </p:nvSpPr>
            <p:spPr>
              <a:xfrm>
                <a:off x="173141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33"/>
              <p:cNvSpPr/>
              <p:nvPr/>
            </p:nvSpPr>
            <p:spPr>
              <a:xfrm>
                <a:off x="210536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400" y="624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33"/>
              <p:cNvSpPr/>
              <p:nvPr/>
            </p:nvSpPr>
            <p:spPr>
              <a:xfrm>
                <a:off x="210536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33"/>
              <p:cNvSpPr/>
              <p:nvPr/>
            </p:nvSpPr>
            <p:spPr>
              <a:xfrm>
                <a:off x="210536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33"/>
              <p:cNvSpPr/>
              <p:nvPr/>
            </p:nvSpPr>
            <p:spPr>
              <a:xfrm>
                <a:off x="210536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33"/>
              <p:cNvSpPr/>
              <p:nvPr/>
            </p:nvSpPr>
            <p:spPr>
              <a:xfrm>
                <a:off x="210536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400" y="13925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33"/>
              <p:cNvSpPr/>
              <p:nvPr/>
            </p:nvSpPr>
            <p:spPr>
              <a:xfrm>
                <a:off x="210536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400" y="13926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33"/>
              <p:cNvSpPr/>
              <p:nvPr/>
            </p:nvSpPr>
            <p:spPr>
              <a:xfrm>
                <a:off x="2105366" y="6500902"/>
                <a:ext cx="10565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9140" extrusionOk="0">
                    <a:moveTo>
                      <a:pt x="1" y="0"/>
                    </a:moveTo>
                    <a:lnTo>
                      <a:pt x="1" y="9140"/>
                    </a:lnTo>
                    <a:lnTo>
                      <a:pt x="400" y="914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33"/>
              <p:cNvSpPr/>
              <p:nvPr/>
            </p:nvSpPr>
            <p:spPr>
              <a:xfrm>
                <a:off x="210536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400" y="13959"/>
                    </a:lnTo>
                    <a:lnTo>
                      <a:pt x="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33"/>
              <p:cNvSpPr/>
              <p:nvPr/>
            </p:nvSpPr>
            <p:spPr>
              <a:xfrm>
                <a:off x="2483698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33"/>
              <p:cNvSpPr/>
              <p:nvPr/>
            </p:nvSpPr>
            <p:spPr>
              <a:xfrm>
                <a:off x="2483698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33"/>
              <p:cNvSpPr/>
              <p:nvPr/>
            </p:nvSpPr>
            <p:spPr>
              <a:xfrm>
                <a:off x="2483698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33"/>
              <p:cNvSpPr/>
              <p:nvPr/>
            </p:nvSpPr>
            <p:spPr>
              <a:xfrm>
                <a:off x="2483698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33"/>
              <p:cNvSpPr/>
              <p:nvPr/>
            </p:nvSpPr>
            <p:spPr>
              <a:xfrm>
                <a:off x="2483698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33"/>
              <p:cNvSpPr/>
              <p:nvPr/>
            </p:nvSpPr>
            <p:spPr>
              <a:xfrm>
                <a:off x="2483698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33"/>
              <p:cNvSpPr/>
              <p:nvPr/>
            </p:nvSpPr>
            <p:spPr>
              <a:xfrm>
                <a:off x="2483698" y="6402594"/>
                <a:ext cx="5309" cy="339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862" extrusionOk="0">
                    <a:moveTo>
                      <a:pt x="1" y="0"/>
                    </a:moveTo>
                    <a:lnTo>
                      <a:pt x="1" y="12862"/>
                    </a:lnTo>
                    <a:lnTo>
                      <a:pt x="200" y="128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33"/>
              <p:cNvSpPr/>
              <p:nvPr/>
            </p:nvSpPr>
            <p:spPr>
              <a:xfrm>
                <a:off x="2483698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33"/>
              <p:cNvSpPr/>
              <p:nvPr/>
            </p:nvSpPr>
            <p:spPr>
              <a:xfrm>
                <a:off x="2856775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33"/>
              <p:cNvSpPr/>
              <p:nvPr/>
            </p:nvSpPr>
            <p:spPr>
              <a:xfrm>
                <a:off x="2856775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33"/>
              <p:cNvSpPr/>
              <p:nvPr/>
            </p:nvSpPr>
            <p:spPr>
              <a:xfrm>
                <a:off x="2856775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33"/>
              <p:cNvSpPr/>
              <p:nvPr/>
            </p:nvSpPr>
            <p:spPr>
              <a:xfrm>
                <a:off x="2856775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33"/>
              <p:cNvSpPr/>
              <p:nvPr/>
            </p:nvSpPr>
            <p:spPr>
              <a:xfrm>
                <a:off x="2856775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33"/>
              <p:cNvSpPr/>
              <p:nvPr/>
            </p:nvSpPr>
            <p:spPr>
              <a:xfrm>
                <a:off x="2856775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33"/>
              <p:cNvSpPr/>
              <p:nvPr/>
            </p:nvSpPr>
            <p:spPr>
              <a:xfrm>
                <a:off x="2856775" y="6323568"/>
                <a:ext cx="10565" cy="456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730" extrusionOk="0">
                    <a:moveTo>
                      <a:pt x="399" y="1"/>
                    </a:moveTo>
                    <a:cubicBezTo>
                      <a:pt x="266" y="1"/>
                      <a:pt x="167" y="34"/>
                      <a:pt x="0" y="67"/>
                    </a:cubicBezTo>
                    <a:lnTo>
                      <a:pt x="0" y="1729"/>
                    </a:lnTo>
                    <a:lnTo>
                      <a:pt x="399" y="172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33"/>
              <p:cNvSpPr/>
              <p:nvPr/>
            </p:nvSpPr>
            <p:spPr>
              <a:xfrm>
                <a:off x="2856775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33"/>
              <p:cNvSpPr/>
              <p:nvPr/>
            </p:nvSpPr>
            <p:spPr>
              <a:xfrm>
                <a:off x="2856775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33"/>
              <p:cNvSpPr/>
              <p:nvPr/>
            </p:nvSpPr>
            <p:spPr>
              <a:xfrm>
                <a:off x="3235979" y="7505105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33"/>
              <p:cNvSpPr/>
              <p:nvPr/>
            </p:nvSpPr>
            <p:spPr>
              <a:xfrm>
                <a:off x="3235979" y="6283210"/>
                <a:ext cx="5309" cy="86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58" extrusionOk="0">
                    <a:moveTo>
                      <a:pt x="200" y="0"/>
                    </a:moveTo>
                    <a:lnTo>
                      <a:pt x="1" y="67"/>
                    </a:lnTo>
                    <a:lnTo>
                      <a:pt x="1" y="3257"/>
                    </a:lnTo>
                    <a:lnTo>
                      <a:pt x="200" y="3257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33"/>
              <p:cNvSpPr/>
              <p:nvPr/>
            </p:nvSpPr>
            <p:spPr>
              <a:xfrm>
                <a:off x="3235979" y="863043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1"/>
                    </a:moveTo>
                    <a:lnTo>
                      <a:pt x="1" y="13926"/>
                    </a:lnTo>
                    <a:lnTo>
                      <a:pt x="200" y="13926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33"/>
              <p:cNvSpPr/>
              <p:nvPr/>
            </p:nvSpPr>
            <p:spPr>
              <a:xfrm>
                <a:off x="3235979" y="8257386"/>
                <a:ext cx="5309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26" extrusionOk="0">
                    <a:moveTo>
                      <a:pt x="1" y="0"/>
                    </a:moveTo>
                    <a:lnTo>
                      <a:pt x="1" y="13925"/>
                    </a:lnTo>
                    <a:lnTo>
                      <a:pt x="200" y="13925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33"/>
              <p:cNvSpPr/>
              <p:nvPr/>
            </p:nvSpPr>
            <p:spPr>
              <a:xfrm>
                <a:off x="3235979" y="7125901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33"/>
              <p:cNvSpPr/>
              <p:nvPr/>
            </p:nvSpPr>
            <p:spPr>
              <a:xfrm>
                <a:off x="3235979" y="9008769"/>
                <a:ext cx="5309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249" extrusionOk="0">
                    <a:moveTo>
                      <a:pt x="1" y="1"/>
                    </a:moveTo>
                    <a:lnTo>
                      <a:pt x="1" y="6249"/>
                    </a:lnTo>
                    <a:lnTo>
                      <a:pt x="200" y="624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33"/>
              <p:cNvSpPr/>
              <p:nvPr/>
            </p:nvSpPr>
            <p:spPr>
              <a:xfrm>
                <a:off x="3235979" y="6752824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33"/>
              <p:cNvSpPr/>
              <p:nvPr/>
            </p:nvSpPr>
            <p:spPr>
              <a:xfrm>
                <a:off x="3235979" y="6373620"/>
                <a:ext cx="5309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59" extrusionOk="0">
                    <a:moveTo>
                      <a:pt x="1" y="0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33"/>
              <p:cNvSpPr/>
              <p:nvPr/>
            </p:nvSpPr>
            <p:spPr>
              <a:xfrm>
                <a:off x="3235979" y="7878155"/>
                <a:ext cx="5309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60" extrusionOk="0">
                    <a:moveTo>
                      <a:pt x="1" y="1"/>
                    </a:moveTo>
                    <a:lnTo>
                      <a:pt x="1" y="13959"/>
                    </a:lnTo>
                    <a:lnTo>
                      <a:pt x="200" y="1395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33"/>
              <p:cNvSpPr/>
              <p:nvPr/>
            </p:nvSpPr>
            <p:spPr>
              <a:xfrm>
                <a:off x="3609056" y="6373620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33"/>
              <p:cNvSpPr/>
              <p:nvPr/>
            </p:nvSpPr>
            <p:spPr>
              <a:xfrm>
                <a:off x="3609056" y="6752824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33"/>
              <p:cNvSpPr/>
              <p:nvPr/>
            </p:nvSpPr>
            <p:spPr>
              <a:xfrm>
                <a:off x="3609056" y="7878155"/>
                <a:ext cx="10565" cy="368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60" extrusionOk="0">
                    <a:moveTo>
                      <a:pt x="0" y="1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33"/>
              <p:cNvSpPr/>
              <p:nvPr/>
            </p:nvSpPr>
            <p:spPr>
              <a:xfrm>
                <a:off x="3609056" y="7125901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33"/>
              <p:cNvSpPr/>
              <p:nvPr/>
            </p:nvSpPr>
            <p:spPr>
              <a:xfrm>
                <a:off x="3609056" y="863043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1"/>
                    </a:moveTo>
                    <a:lnTo>
                      <a:pt x="0" y="13926"/>
                    </a:lnTo>
                    <a:lnTo>
                      <a:pt x="399" y="13926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6" name="Google Shape;5086;p33"/>
              <p:cNvSpPr/>
              <p:nvPr/>
            </p:nvSpPr>
            <p:spPr>
              <a:xfrm>
                <a:off x="3609056" y="7505105"/>
                <a:ext cx="10565" cy="36869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59" extrusionOk="0">
                    <a:moveTo>
                      <a:pt x="0" y="0"/>
                    </a:moveTo>
                    <a:lnTo>
                      <a:pt x="0" y="13959"/>
                    </a:lnTo>
                    <a:lnTo>
                      <a:pt x="399" y="13959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7" name="Google Shape;5087;p33"/>
              <p:cNvSpPr/>
              <p:nvPr/>
            </p:nvSpPr>
            <p:spPr>
              <a:xfrm>
                <a:off x="3609056" y="8257386"/>
                <a:ext cx="10565" cy="36782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926" extrusionOk="0">
                    <a:moveTo>
                      <a:pt x="0" y="0"/>
                    </a:moveTo>
                    <a:lnTo>
                      <a:pt x="0" y="13925"/>
                    </a:lnTo>
                    <a:lnTo>
                      <a:pt x="399" y="1392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33"/>
              <p:cNvSpPr/>
              <p:nvPr/>
            </p:nvSpPr>
            <p:spPr>
              <a:xfrm>
                <a:off x="3609056" y="9008769"/>
                <a:ext cx="10565" cy="16505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249" extrusionOk="0">
                    <a:moveTo>
                      <a:pt x="0" y="1"/>
                    </a:moveTo>
                    <a:lnTo>
                      <a:pt x="0" y="6249"/>
                    </a:lnTo>
                    <a:lnTo>
                      <a:pt x="399" y="6249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33"/>
              <p:cNvSpPr/>
              <p:nvPr/>
            </p:nvSpPr>
            <p:spPr>
              <a:xfrm>
                <a:off x="3609056" y="6207723"/>
                <a:ext cx="10565" cy="16153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116" extrusionOk="0">
                    <a:moveTo>
                      <a:pt x="0" y="0"/>
                    </a:moveTo>
                    <a:lnTo>
                      <a:pt x="0" y="6115"/>
                    </a:lnTo>
                    <a:lnTo>
                      <a:pt x="399" y="611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33"/>
              <p:cNvSpPr/>
              <p:nvPr/>
            </p:nvSpPr>
            <p:spPr>
              <a:xfrm>
                <a:off x="-3636342" y="8998230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1"/>
                    </a:moveTo>
                    <a:lnTo>
                      <a:pt x="0" y="400"/>
                    </a:lnTo>
                    <a:lnTo>
                      <a:pt x="284986" y="4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33"/>
              <p:cNvSpPr/>
              <p:nvPr/>
            </p:nvSpPr>
            <p:spPr>
              <a:xfrm>
                <a:off x="-3636342" y="8625180"/>
                <a:ext cx="444179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16817" h="200" extrusionOk="0">
                    <a:moveTo>
                      <a:pt x="0" y="0"/>
                    </a:moveTo>
                    <a:lnTo>
                      <a:pt x="0" y="200"/>
                    </a:lnTo>
                    <a:lnTo>
                      <a:pt x="16817" y="200"/>
                    </a:lnTo>
                    <a:cubicBezTo>
                      <a:pt x="16617" y="133"/>
                      <a:pt x="16451" y="67"/>
                      <a:pt x="162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3"/>
              <p:cNvSpPr/>
              <p:nvPr/>
            </p:nvSpPr>
            <p:spPr>
              <a:xfrm>
                <a:off x="-3095625" y="8625180"/>
                <a:ext cx="6986476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64514" h="200" extrusionOk="0">
                    <a:moveTo>
                      <a:pt x="499" y="0"/>
                    </a:moveTo>
                    <a:cubicBezTo>
                      <a:pt x="333" y="67"/>
                      <a:pt x="167" y="133"/>
                      <a:pt x="0" y="200"/>
                    </a:cubicBezTo>
                    <a:lnTo>
                      <a:pt x="264514" y="200"/>
                    </a:lnTo>
                    <a:lnTo>
                      <a:pt x="2645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33"/>
              <p:cNvSpPr/>
              <p:nvPr/>
            </p:nvSpPr>
            <p:spPr>
              <a:xfrm>
                <a:off x="-3636342" y="8246847"/>
                <a:ext cx="752719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400" extrusionOk="0">
                    <a:moveTo>
                      <a:pt x="0" y="0"/>
                    </a:moveTo>
                    <a:lnTo>
                      <a:pt x="0" y="399"/>
                    </a:lnTo>
                    <a:lnTo>
                      <a:pt x="284986" y="399"/>
                    </a:lnTo>
                    <a:lnTo>
                      <a:pt x="284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33"/>
              <p:cNvSpPr/>
              <p:nvPr/>
            </p:nvSpPr>
            <p:spPr>
              <a:xfrm>
                <a:off x="-3636342" y="7872899"/>
                <a:ext cx="7527193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200" extrusionOk="0">
                    <a:moveTo>
                      <a:pt x="0" y="1"/>
                    </a:moveTo>
                    <a:lnTo>
                      <a:pt x="0" y="200"/>
                    </a:lnTo>
                    <a:lnTo>
                      <a:pt x="284986" y="200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33"/>
              <p:cNvSpPr/>
              <p:nvPr/>
            </p:nvSpPr>
            <p:spPr>
              <a:xfrm>
                <a:off x="-3636342" y="7494566"/>
                <a:ext cx="398538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400" extrusionOk="0">
                    <a:moveTo>
                      <a:pt x="0" y="1"/>
                    </a:moveTo>
                    <a:lnTo>
                      <a:pt x="0" y="399"/>
                    </a:lnTo>
                    <a:lnTo>
                      <a:pt x="14590" y="399"/>
                    </a:lnTo>
                    <a:cubicBezTo>
                      <a:pt x="14756" y="266"/>
                      <a:pt x="14922" y="133"/>
                      <a:pt x="15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33"/>
              <p:cNvSpPr/>
              <p:nvPr/>
            </p:nvSpPr>
            <p:spPr>
              <a:xfrm>
                <a:off x="-3049984" y="7494566"/>
                <a:ext cx="6940835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262786" h="400" extrusionOk="0">
                    <a:moveTo>
                      <a:pt x="1" y="1"/>
                    </a:moveTo>
                    <a:cubicBezTo>
                      <a:pt x="167" y="133"/>
                      <a:pt x="333" y="266"/>
                      <a:pt x="499" y="399"/>
                    </a:cubicBezTo>
                    <a:lnTo>
                      <a:pt x="262786" y="399"/>
                    </a:lnTo>
                    <a:lnTo>
                      <a:pt x="262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33"/>
              <p:cNvSpPr/>
              <p:nvPr/>
            </p:nvSpPr>
            <p:spPr>
              <a:xfrm>
                <a:off x="-3636342" y="7121490"/>
                <a:ext cx="7527193" cy="4437"/>
              </a:xfrm>
              <a:custGeom>
                <a:avLst/>
                <a:gdLst/>
                <a:ahLst/>
                <a:cxnLst/>
                <a:rect l="l" t="t" r="r" b="b"/>
                <a:pathLst>
                  <a:path w="284986" h="168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284986" y="167"/>
                    </a:lnTo>
                    <a:lnTo>
                      <a:pt x="2849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33"/>
              <p:cNvSpPr/>
              <p:nvPr/>
            </p:nvSpPr>
            <p:spPr>
              <a:xfrm>
                <a:off x="-2986779" y="6742285"/>
                <a:ext cx="420735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159294" h="400" extrusionOk="0">
                    <a:moveTo>
                      <a:pt x="1" y="1"/>
                    </a:moveTo>
                    <a:cubicBezTo>
                      <a:pt x="1" y="134"/>
                      <a:pt x="34" y="267"/>
                      <a:pt x="34" y="400"/>
                    </a:cubicBezTo>
                    <a:lnTo>
                      <a:pt x="159293" y="400"/>
                    </a:lnTo>
                    <a:cubicBezTo>
                      <a:pt x="159160" y="267"/>
                      <a:pt x="159027" y="134"/>
                      <a:pt x="158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33"/>
              <p:cNvSpPr/>
              <p:nvPr/>
            </p:nvSpPr>
            <p:spPr>
              <a:xfrm>
                <a:off x="1660315" y="6742285"/>
                <a:ext cx="223053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84450" h="400" extrusionOk="0">
                    <a:moveTo>
                      <a:pt x="333" y="1"/>
                    </a:moveTo>
                    <a:cubicBezTo>
                      <a:pt x="233" y="134"/>
                      <a:pt x="134" y="267"/>
                      <a:pt x="34" y="366"/>
                    </a:cubicBezTo>
                    <a:lnTo>
                      <a:pt x="1" y="400"/>
                    </a:lnTo>
                    <a:lnTo>
                      <a:pt x="84450" y="400"/>
                    </a:lnTo>
                    <a:lnTo>
                      <a:pt x="844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33"/>
              <p:cNvSpPr/>
              <p:nvPr/>
            </p:nvSpPr>
            <p:spPr>
              <a:xfrm>
                <a:off x="-2309114" y="6369235"/>
                <a:ext cx="199282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00" extrusionOk="0">
                    <a:moveTo>
                      <a:pt x="399" y="0"/>
                    </a:moveTo>
                    <a:cubicBezTo>
                      <a:pt x="266" y="67"/>
                      <a:pt x="133" y="133"/>
                      <a:pt x="1" y="200"/>
                    </a:cubicBezTo>
                    <a:lnTo>
                      <a:pt x="7545" y="200"/>
                    </a:lnTo>
                    <a:cubicBezTo>
                      <a:pt x="7312" y="133"/>
                      <a:pt x="7079" y="67"/>
                      <a:pt x="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33"/>
              <p:cNvSpPr/>
              <p:nvPr/>
            </p:nvSpPr>
            <p:spPr>
              <a:xfrm>
                <a:off x="2680339" y="6369235"/>
                <a:ext cx="1210511" cy="5282"/>
              </a:xfrm>
              <a:custGeom>
                <a:avLst/>
                <a:gdLst/>
                <a:ahLst/>
                <a:cxnLst/>
                <a:rect l="l" t="t" r="r" b="b"/>
                <a:pathLst>
                  <a:path w="45831" h="200" extrusionOk="0">
                    <a:moveTo>
                      <a:pt x="632" y="0"/>
                    </a:moveTo>
                    <a:cubicBezTo>
                      <a:pt x="432" y="67"/>
                      <a:pt x="233" y="133"/>
                      <a:pt x="0" y="200"/>
                    </a:cubicBezTo>
                    <a:lnTo>
                      <a:pt x="45831" y="200"/>
                    </a:lnTo>
                    <a:lnTo>
                      <a:pt x="458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2" name="Google Shape;5102;p33"/>
          <p:cNvGrpSpPr/>
          <p:nvPr/>
        </p:nvGrpSpPr>
        <p:grpSpPr>
          <a:xfrm>
            <a:off x="-512050" y="3580076"/>
            <a:ext cx="1898252" cy="1238844"/>
            <a:chOff x="7662600" y="-1843499"/>
            <a:chExt cx="1898252" cy="1238844"/>
          </a:xfrm>
        </p:grpSpPr>
        <p:sp>
          <p:nvSpPr>
            <p:cNvPr id="5103" name="Google Shape;5103;p33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3"/>
            <p:cNvSpPr/>
            <p:nvPr/>
          </p:nvSpPr>
          <p:spPr>
            <a:xfrm>
              <a:off x="7662600" y="-1843499"/>
              <a:ext cx="1898252" cy="1238844"/>
            </a:xfrm>
            <a:custGeom>
              <a:avLst/>
              <a:gdLst/>
              <a:ahLst/>
              <a:cxnLst/>
              <a:rect l="l" t="t" r="r" b="b"/>
              <a:pathLst>
                <a:path w="284809" h="185873" extrusionOk="0">
                  <a:moveTo>
                    <a:pt x="256265" y="0"/>
                  </a:moveTo>
                  <a:lnTo>
                    <a:pt x="9993" y="37998"/>
                  </a:lnTo>
                  <a:lnTo>
                    <a:pt x="0" y="39567"/>
                  </a:lnTo>
                  <a:cubicBezTo>
                    <a:pt x="1792" y="42793"/>
                    <a:pt x="3181" y="42703"/>
                    <a:pt x="4167" y="44630"/>
                  </a:cubicBezTo>
                  <a:cubicBezTo>
                    <a:pt x="5556" y="47453"/>
                    <a:pt x="7662" y="48887"/>
                    <a:pt x="9052" y="51710"/>
                  </a:cubicBezTo>
                  <a:cubicBezTo>
                    <a:pt x="10037" y="53682"/>
                    <a:pt x="11202" y="56012"/>
                    <a:pt x="12950" y="59283"/>
                  </a:cubicBezTo>
                  <a:cubicBezTo>
                    <a:pt x="14742" y="62509"/>
                    <a:pt x="15639" y="65018"/>
                    <a:pt x="16804" y="66856"/>
                  </a:cubicBezTo>
                  <a:cubicBezTo>
                    <a:pt x="18506" y="69499"/>
                    <a:pt x="20030" y="71202"/>
                    <a:pt x="21733" y="73846"/>
                  </a:cubicBezTo>
                  <a:cubicBezTo>
                    <a:pt x="22898" y="75683"/>
                    <a:pt x="24063" y="78103"/>
                    <a:pt x="25855" y="81329"/>
                  </a:cubicBezTo>
                  <a:cubicBezTo>
                    <a:pt x="27647" y="84645"/>
                    <a:pt x="28409" y="87244"/>
                    <a:pt x="28947" y="89440"/>
                  </a:cubicBezTo>
                  <a:cubicBezTo>
                    <a:pt x="29753" y="92487"/>
                    <a:pt x="29216" y="95086"/>
                    <a:pt x="29978" y="98133"/>
                  </a:cubicBezTo>
                  <a:cubicBezTo>
                    <a:pt x="30515" y="100328"/>
                    <a:pt x="32397" y="102524"/>
                    <a:pt x="34234" y="105840"/>
                  </a:cubicBezTo>
                  <a:cubicBezTo>
                    <a:pt x="35489" y="108170"/>
                    <a:pt x="37461" y="109649"/>
                    <a:pt x="39477" y="111396"/>
                  </a:cubicBezTo>
                  <a:cubicBezTo>
                    <a:pt x="41359" y="113099"/>
                    <a:pt x="43152" y="114981"/>
                    <a:pt x="45347" y="116415"/>
                  </a:cubicBezTo>
                  <a:cubicBezTo>
                    <a:pt x="47543" y="117894"/>
                    <a:pt x="49022" y="120313"/>
                    <a:pt x="51128" y="121837"/>
                  </a:cubicBezTo>
                  <a:cubicBezTo>
                    <a:pt x="53278" y="123405"/>
                    <a:pt x="56594" y="123674"/>
                    <a:pt x="58252" y="125601"/>
                  </a:cubicBezTo>
                  <a:cubicBezTo>
                    <a:pt x="59910" y="127528"/>
                    <a:pt x="61434" y="129903"/>
                    <a:pt x="62688" y="132277"/>
                  </a:cubicBezTo>
                  <a:cubicBezTo>
                    <a:pt x="63854" y="134563"/>
                    <a:pt x="63898" y="137520"/>
                    <a:pt x="65019" y="139850"/>
                  </a:cubicBezTo>
                  <a:cubicBezTo>
                    <a:pt x="66139" y="142270"/>
                    <a:pt x="67035" y="144824"/>
                    <a:pt x="68379" y="146930"/>
                  </a:cubicBezTo>
                  <a:cubicBezTo>
                    <a:pt x="69813" y="149171"/>
                    <a:pt x="72412" y="150291"/>
                    <a:pt x="74473" y="151859"/>
                  </a:cubicBezTo>
                  <a:cubicBezTo>
                    <a:pt x="76490" y="153383"/>
                    <a:pt x="77834" y="155937"/>
                    <a:pt x="79895" y="157505"/>
                  </a:cubicBezTo>
                  <a:cubicBezTo>
                    <a:pt x="82001" y="159029"/>
                    <a:pt x="84152" y="160463"/>
                    <a:pt x="86303" y="161941"/>
                  </a:cubicBezTo>
                  <a:cubicBezTo>
                    <a:pt x="88409" y="163375"/>
                    <a:pt x="90336" y="165257"/>
                    <a:pt x="92576" y="166557"/>
                  </a:cubicBezTo>
                  <a:cubicBezTo>
                    <a:pt x="94817" y="167901"/>
                    <a:pt x="97057" y="169380"/>
                    <a:pt x="99343" y="170500"/>
                  </a:cubicBezTo>
                  <a:cubicBezTo>
                    <a:pt x="100042" y="170830"/>
                    <a:pt x="100803" y="170942"/>
                    <a:pt x="101598" y="170942"/>
                  </a:cubicBezTo>
                  <a:cubicBezTo>
                    <a:pt x="103295" y="170942"/>
                    <a:pt x="105145" y="170430"/>
                    <a:pt x="106870" y="170430"/>
                  </a:cubicBezTo>
                  <a:cubicBezTo>
                    <a:pt x="107081" y="170430"/>
                    <a:pt x="107291" y="170438"/>
                    <a:pt x="107498" y="170455"/>
                  </a:cubicBezTo>
                  <a:cubicBezTo>
                    <a:pt x="109966" y="170672"/>
                    <a:pt x="112476" y="172478"/>
                    <a:pt x="115069" y="172478"/>
                  </a:cubicBezTo>
                  <a:cubicBezTo>
                    <a:pt x="115159" y="172478"/>
                    <a:pt x="115249" y="172476"/>
                    <a:pt x="115340" y="172472"/>
                  </a:cubicBezTo>
                  <a:cubicBezTo>
                    <a:pt x="117983" y="172337"/>
                    <a:pt x="120582" y="170948"/>
                    <a:pt x="123181" y="170903"/>
                  </a:cubicBezTo>
                  <a:cubicBezTo>
                    <a:pt x="123540" y="170903"/>
                    <a:pt x="123899" y="170902"/>
                    <a:pt x="124258" y="170902"/>
                  </a:cubicBezTo>
                  <a:cubicBezTo>
                    <a:pt x="126595" y="170902"/>
                    <a:pt x="128938" y="170936"/>
                    <a:pt x="131113" y="171441"/>
                  </a:cubicBezTo>
                  <a:cubicBezTo>
                    <a:pt x="133577" y="172023"/>
                    <a:pt x="136266" y="172561"/>
                    <a:pt x="138641" y="173681"/>
                  </a:cubicBezTo>
                  <a:cubicBezTo>
                    <a:pt x="140971" y="174802"/>
                    <a:pt x="142405" y="177804"/>
                    <a:pt x="144735" y="178969"/>
                  </a:cubicBezTo>
                  <a:cubicBezTo>
                    <a:pt x="147065" y="180134"/>
                    <a:pt x="149708" y="180851"/>
                    <a:pt x="152128" y="181702"/>
                  </a:cubicBezTo>
                  <a:cubicBezTo>
                    <a:pt x="152858" y="181954"/>
                    <a:pt x="153611" y="182041"/>
                    <a:pt x="154378" y="182041"/>
                  </a:cubicBezTo>
                  <a:cubicBezTo>
                    <a:pt x="156090" y="182041"/>
                    <a:pt x="157868" y="181607"/>
                    <a:pt x="159594" y="181607"/>
                  </a:cubicBezTo>
                  <a:cubicBezTo>
                    <a:pt x="159704" y="181607"/>
                    <a:pt x="159815" y="181609"/>
                    <a:pt x="159925" y="181613"/>
                  </a:cubicBezTo>
                  <a:cubicBezTo>
                    <a:pt x="162818" y="181653"/>
                    <a:pt x="165192" y="182583"/>
                    <a:pt x="167216" y="182583"/>
                  </a:cubicBezTo>
                  <a:cubicBezTo>
                    <a:pt x="167418" y="182583"/>
                    <a:pt x="167616" y="182574"/>
                    <a:pt x="167811" y="182554"/>
                  </a:cubicBezTo>
                  <a:cubicBezTo>
                    <a:pt x="170948" y="182240"/>
                    <a:pt x="173009" y="180582"/>
                    <a:pt x="175339" y="180044"/>
                  </a:cubicBezTo>
                  <a:cubicBezTo>
                    <a:pt x="175704" y="179960"/>
                    <a:pt x="176076" y="179925"/>
                    <a:pt x="176457" y="179925"/>
                  </a:cubicBezTo>
                  <a:cubicBezTo>
                    <a:pt x="178270" y="179925"/>
                    <a:pt x="180270" y="180716"/>
                    <a:pt x="182512" y="180716"/>
                  </a:cubicBezTo>
                  <a:cubicBezTo>
                    <a:pt x="182806" y="180716"/>
                    <a:pt x="183103" y="180702"/>
                    <a:pt x="183405" y="180672"/>
                  </a:cubicBezTo>
                  <a:cubicBezTo>
                    <a:pt x="184875" y="180519"/>
                    <a:pt x="186470" y="180449"/>
                    <a:pt x="188363" y="180449"/>
                  </a:cubicBezTo>
                  <a:cubicBezTo>
                    <a:pt x="189240" y="180449"/>
                    <a:pt x="190181" y="180464"/>
                    <a:pt x="191202" y="180492"/>
                  </a:cubicBezTo>
                  <a:cubicBezTo>
                    <a:pt x="191372" y="180497"/>
                    <a:pt x="191540" y="180499"/>
                    <a:pt x="191706" y="180499"/>
                  </a:cubicBezTo>
                  <a:cubicBezTo>
                    <a:pt x="194028" y="180499"/>
                    <a:pt x="196032" y="180065"/>
                    <a:pt x="197772" y="180065"/>
                  </a:cubicBezTo>
                  <a:cubicBezTo>
                    <a:pt x="198245" y="180065"/>
                    <a:pt x="198698" y="180097"/>
                    <a:pt x="199133" y="180179"/>
                  </a:cubicBezTo>
                  <a:cubicBezTo>
                    <a:pt x="202180" y="180761"/>
                    <a:pt x="204376" y="181881"/>
                    <a:pt x="206661" y="182688"/>
                  </a:cubicBezTo>
                  <a:cubicBezTo>
                    <a:pt x="208902" y="183539"/>
                    <a:pt x="211097" y="185063"/>
                    <a:pt x="214189" y="185645"/>
                  </a:cubicBezTo>
                  <a:cubicBezTo>
                    <a:pt x="214624" y="185727"/>
                    <a:pt x="215083" y="185759"/>
                    <a:pt x="215565" y="185759"/>
                  </a:cubicBezTo>
                  <a:cubicBezTo>
                    <a:pt x="217339" y="185759"/>
                    <a:pt x="219425" y="185325"/>
                    <a:pt x="221788" y="185325"/>
                  </a:cubicBezTo>
                  <a:cubicBezTo>
                    <a:pt x="221957" y="185325"/>
                    <a:pt x="222128" y="185327"/>
                    <a:pt x="222300" y="185332"/>
                  </a:cubicBezTo>
                  <a:cubicBezTo>
                    <a:pt x="225301" y="185418"/>
                    <a:pt x="227768" y="185872"/>
                    <a:pt x="229820" y="185872"/>
                  </a:cubicBezTo>
                  <a:cubicBezTo>
                    <a:pt x="229913" y="185872"/>
                    <a:pt x="230005" y="185871"/>
                    <a:pt x="230097" y="185870"/>
                  </a:cubicBezTo>
                  <a:cubicBezTo>
                    <a:pt x="233278" y="185780"/>
                    <a:pt x="235519" y="184480"/>
                    <a:pt x="237849" y="184301"/>
                  </a:cubicBezTo>
                  <a:cubicBezTo>
                    <a:pt x="238166" y="184271"/>
                    <a:pt x="238485" y="184258"/>
                    <a:pt x="238806" y="184258"/>
                  </a:cubicBezTo>
                  <a:cubicBezTo>
                    <a:pt x="240700" y="184258"/>
                    <a:pt x="242687" y="184712"/>
                    <a:pt x="245140" y="184712"/>
                  </a:cubicBezTo>
                  <a:cubicBezTo>
                    <a:pt x="245321" y="184712"/>
                    <a:pt x="245504" y="184710"/>
                    <a:pt x="245690" y="184704"/>
                  </a:cubicBezTo>
                  <a:cubicBezTo>
                    <a:pt x="245809" y="184700"/>
                    <a:pt x="245930" y="184697"/>
                    <a:pt x="246051" y="184697"/>
                  </a:cubicBezTo>
                  <a:cubicBezTo>
                    <a:pt x="248121" y="184697"/>
                    <a:pt x="250524" y="185382"/>
                    <a:pt x="253487" y="185466"/>
                  </a:cubicBezTo>
                  <a:cubicBezTo>
                    <a:pt x="253674" y="185472"/>
                    <a:pt x="253859" y="185474"/>
                    <a:pt x="254042" y="185474"/>
                  </a:cubicBezTo>
                  <a:cubicBezTo>
                    <a:pt x="256963" y="185474"/>
                    <a:pt x="259305" y="184839"/>
                    <a:pt x="261329" y="184839"/>
                  </a:cubicBezTo>
                  <a:cubicBezTo>
                    <a:pt x="261622" y="184835"/>
                    <a:pt x="261909" y="184833"/>
                    <a:pt x="262190" y="184833"/>
                  </a:cubicBezTo>
                  <a:cubicBezTo>
                    <a:pt x="264200" y="184833"/>
                    <a:pt x="265899" y="184927"/>
                    <a:pt x="267501" y="184927"/>
                  </a:cubicBezTo>
                  <a:cubicBezTo>
                    <a:pt x="268066" y="184927"/>
                    <a:pt x="268620" y="184916"/>
                    <a:pt x="269171" y="184884"/>
                  </a:cubicBezTo>
                  <a:cubicBezTo>
                    <a:pt x="271501" y="184749"/>
                    <a:pt x="273786" y="183584"/>
                    <a:pt x="276923" y="183539"/>
                  </a:cubicBezTo>
                  <a:cubicBezTo>
                    <a:pt x="276952" y="183539"/>
                    <a:pt x="276982" y="183539"/>
                    <a:pt x="277011" y="183539"/>
                  </a:cubicBezTo>
                  <a:cubicBezTo>
                    <a:pt x="279145" y="183539"/>
                    <a:pt x="281715" y="185109"/>
                    <a:pt x="284809" y="185197"/>
                  </a:cubicBezTo>
                  <a:lnTo>
                    <a:pt x="283913" y="179372"/>
                  </a:lnTo>
                  <a:lnTo>
                    <a:pt x="284182" y="179372"/>
                  </a:lnTo>
                  <a:lnTo>
                    <a:pt x="256265" y="0"/>
                  </a:lnTo>
                  <a:close/>
                </a:path>
              </a:pathLst>
            </a:custGeom>
            <a:solidFill>
              <a:srgbClr val="F0EBA7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5" name="Google Shape;5105;p33"/>
          <p:cNvGrpSpPr/>
          <p:nvPr/>
        </p:nvGrpSpPr>
        <p:grpSpPr>
          <a:xfrm rot="-432534">
            <a:off x="7690386" y="1224811"/>
            <a:ext cx="2771358" cy="2186166"/>
            <a:chOff x="916658" y="5583606"/>
            <a:chExt cx="3759676" cy="2966243"/>
          </a:xfrm>
        </p:grpSpPr>
        <p:sp>
          <p:nvSpPr>
            <p:cNvPr id="5106" name="Google Shape;5106;p33"/>
            <p:cNvSpPr/>
            <p:nvPr/>
          </p:nvSpPr>
          <p:spPr>
            <a:xfrm>
              <a:off x="916658" y="5583606"/>
              <a:ext cx="3759676" cy="2966243"/>
            </a:xfrm>
            <a:custGeom>
              <a:avLst/>
              <a:gdLst/>
              <a:ahLst/>
              <a:cxnLst/>
              <a:rect l="l" t="t" r="r" b="b"/>
              <a:pathLst>
                <a:path w="262181" h="206851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6754"/>
                  </a:lnTo>
                  <a:cubicBezTo>
                    <a:pt x="497" y="206821"/>
                    <a:pt x="996" y="206851"/>
                    <a:pt x="1496" y="206851"/>
                  </a:cubicBezTo>
                  <a:cubicBezTo>
                    <a:pt x="4174" y="206851"/>
                    <a:pt x="6888" y="206009"/>
                    <a:pt x="9602" y="205600"/>
                  </a:cubicBezTo>
                  <a:cubicBezTo>
                    <a:pt x="11449" y="205325"/>
                    <a:pt x="13295" y="205253"/>
                    <a:pt x="15142" y="205253"/>
                  </a:cubicBezTo>
                  <a:cubicBezTo>
                    <a:pt x="16152" y="205253"/>
                    <a:pt x="17162" y="205274"/>
                    <a:pt x="18172" y="205296"/>
                  </a:cubicBezTo>
                  <a:cubicBezTo>
                    <a:pt x="20042" y="205336"/>
                    <a:pt x="21929" y="205373"/>
                    <a:pt x="23819" y="205373"/>
                  </a:cubicBezTo>
                  <a:cubicBezTo>
                    <a:pt x="30528" y="205373"/>
                    <a:pt x="37263" y="204905"/>
                    <a:pt x="43332" y="202439"/>
                  </a:cubicBezTo>
                  <a:cubicBezTo>
                    <a:pt x="44183" y="202075"/>
                    <a:pt x="44973" y="201710"/>
                    <a:pt x="45885" y="201589"/>
                  </a:cubicBezTo>
                  <a:cubicBezTo>
                    <a:pt x="46149" y="201548"/>
                    <a:pt x="46413" y="201530"/>
                    <a:pt x="46676" y="201530"/>
                  </a:cubicBezTo>
                  <a:cubicBezTo>
                    <a:pt x="48868" y="201530"/>
                    <a:pt x="51030" y="202775"/>
                    <a:pt x="53221" y="202775"/>
                  </a:cubicBezTo>
                  <a:cubicBezTo>
                    <a:pt x="53550" y="202775"/>
                    <a:pt x="53880" y="202747"/>
                    <a:pt x="54211" y="202683"/>
                  </a:cubicBezTo>
                  <a:cubicBezTo>
                    <a:pt x="55791" y="202379"/>
                    <a:pt x="57006" y="201224"/>
                    <a:pt x="58526" y="200798"/>
                  </a:cubicBezTo>
                  <a:cubicBezTo>
                    <a:pt x="59201" y="200608"/>
                    <a:pt x="59896" y="200551"/>
                    <a:pt x="60599" y="200551"/>
                  </a:cubicBezTo>
                  <a:cubicBezTo>
                    <a:pt x="61661" y="200551"/>
                    <a:pt x="62743" y="200682"/>
                    <a:pt x="63806" y="200682"/>
                  </a:cubicBezTo>
                  <a:cubicBezTo>
                    <a:pt x="64509" y="200682"/>
                    <a:pt x="65204" y="200624"/>
                    <a:pt x="65879" y="200434"/>
                  </a:cubicBezTo>
                  <a:cubicBezTo>
                    <a:pt x="67824" y="199826"/>
                    <a:pt x="69343" y="198185"/>
                    <a:pt x="71410" y="197942"/>
                  </a:cubicBezTo>
                  <a:cubicBezTo>
                    <a:pt x="71573" y="197925"/>
                    <a:pt x="71736" y="197917"/>
                    <a:pt x="71899" y="197917"/>
                  </a:cubicBezTo>
                  <a:cubicBezTo>
                    <a:pt x="72891" y="197917"/>
                    <a:pt x="73882" y="198194"/>
                    <a:pt x="74874" y="198246"/>
                  </a:cubicBezTo>
                  <a:cubicBezTo>
                    <a:pt x="75004" y="198253"/>
                    <a:pt x="75134" y="198257"/>
                    <a:pt x="75262" y="198257"/>
                  </a:cubicBezTo>
                  <a:cubicBezTo>
                    <a:pt x="80349" y="198257"/>
                    <a:pt x="83926" y="192592"/>
                    <a:pt x="89058" y="192592"/>
                  </a:cubicBezTo>
                  <a:cubicBezTo>
                    <a:pt x="89111" y="192592"/>
                    <a:pt x="89164" y="192593"/>
                    <a:pt x="89217" y="192594"/>
                  </a:cubicBezTo>
                  <a:cubicBezTo>
                    <a:pt x="91161" y="192655"/>
                    <a:pt x="92985" y="193566"/>
                    <a:pt x="94929" y="193688"/>
                  </a:cubicBezTo>
                  <a:cubicBezTo>
                    <a:pt x="95086" y="193697"/>
                    <a:pt x="95242" y="193700"/>
                    <a:pt x="95398" y="193700"/>
                  </a:cubicBezTo>
                  <a:cubicBezTo>
                    <a:pt x="96337" y="193700"/>
                    <a:pt x="97282" y="193566"/>
                    <a:pt x="98272" y="193566"/>
                  </a:cubicBezTo>
                  <a:cubicBezTo>
                    <a:pt x="102655" y="193566"/>
                    <a:pt x="106996" y="196197"/>
                    <a:pt x="111226" y="196197"/>
                  </a:cubicBezTo>
                  <a:cubicBezTo>
                    <a:pt x="112099" y="196197"/>
                    <a:pt x="112967" y="196085"/>
                    <a:pt x="113830" y="195815"/>
                  </a:cubicBezTo>
                  <a:cubicBezTo>
                    <a:pt x="115289" y="195329"/>
                    <a:pt x="116565" y="194478"/>
                    <a:pt x="118024" y="194235"/>
                  </a:cubicBezTo>
                  <a:cubicBezTo>
                    <a:pt x="118337" y="194181"/>
                    <a:pt x="118649" y="194156"/>
                    <a:pt x="118958" y="194156"/>
                  </a:cubicBezTo>
                  <a:cubicBezTo>
                    <a:pt x="122726" y="194156"/>
                    <a:pt x="126200" y="197832"/>
                    <a:pt x="129863" y="197832"/>
                  </a:cubicBezTo>
                  <a:cubicBezTo>
                    <a:pt x="130330" y="197832"/>
                    <a:pt x="130799" y="197773"/>
                    <a:pt x="131272" y="197638"/>
                  </a:cubicBezTo>
                  <a:cubicBezTo>
                    <a:pt x="132063" y="197395"/>
                    <a:pt x="132731" y="196970"/>
                    <a:pt x="133582" y="196909"/>
                  </a:cubicBezTo>
                  <a:cubicBezTo>
                    <a:pt x="133729" y="196888"/>
                    <a:pt x="133874" y="196878"/>
                    <a:pt x="134020" y="196878"/>
                  </a:cubicBezTo>
                  <a:cubicBezTo>
                    <a:pt x="135557" y="196878"/>
                    <a:pt x="137010" y="197963"/>
                    <a:pt x="138565" y="198185"/>
                  </a:cubicBezTo>
                  <a:cubicBezTo>
                    <a:pt x="138762" y="198207"/>
                    <a:pt x="138962" y="198217"/>
                    <a:pt x="139162" y="198217"/>
                  </a:cubicBezTo>
                  <a:cubicBezTo>
                    <a:pt x="140073" y="198217"/>
                    <a:pt x="141011" y="198009"/>
                    <a:pt x="141908" y="197760"/>
                  </a:cubicBezTo>
                  <a:cubicBezTo>
                    <a:pt x="146041" y="196787"/>
                    <a:pt x="150112" y="195450"/>
                    <a:pt x="155096" y="194843"/>
                  </a:cubicBezTo>
                  <a:cubicBezTo>
                    <a:pt x="155278" y="194819"/>
                    <a:pt x="155460" y="194808"/>
                    <a:pt x="155643" y="194808"/>
                  </a:cubicBezTo>
                  <a:cubicBezTo>
                    <a:pt x="156865" y="194808"/>
                    <a:pt x="158079" y="195318"/>
                    <a:pt x="158925" y="196058"/>
                  </a:cubicBezTo>
                  <a:cubicBezTo>
                    <a:pt x="159532" y="196544"/>
                    <a:pt x="160019" y="197213"/>
                    <a:pt x="160809" y="197213"/>
                  </a:cubicBezTo>
                  <a:cubicBezTo>
                    <a:pt x="160860" y="197221"/>
                    <a:pt x="160911" y="197225"/>
                    <a:pt x="160961" y="197225"/>
                  </a:cubicBezTo>
                  <a:cubicBezTo>
                    <a:pt x="161275" y="197225"/>
                    <a:pt x="161589" y="197083"/>
                    <a:pt x="161903" y="197030"/>
                  </a:cubicBezTo>
                  <a:cubicBezTo>
                    <a:pt x="162027" y="197014"/>
                    <a:pt x="162153" y="197006"/>
                    <a:pt x="162280" y="197006"/>
                  </a:cubicBezTo>
                  <a:cubicBezTo>
                    <a:pt x="163079" y="197006"/>
                    <a:pt x="163911" y="197307"/>
                    <a:pt x="164698" y="197517"/>
                  </a:cubicBezTo>
                  <a:cubicBezTo>
                    <a:pt x="165768" y="197819"/>
                    <a:pt x="166865" y="197935"/>
                    <a:pt x="167972" y="197935"/>
                  </a:cubicBezTo>
                  <a:cubicBezTo>
                    <a:pt x="169756" y="197935"/>
                    <a:pt x="171565" y="197634"/>
                    <a:pt x="173328" y="197334"/>
                  </a:cubicBezTo>
                  <a:cubicBezTo>
                    <a:pt x="176671" y="196727"/>
                    <a:pt x="180257" y="196058"/>
                    <a:pt x="182566" y="193809"/>
                  </a:cubicBezTo>
                  <a:cubicBezTo>
                    <a:pt x="183113" y="193262"/>
                    <a:pt x="183599" y="192655"/>
                    <a:pt x="184268" y="192229"/>
                  </a:cubicBezTo>
                  <a:cubicBezTo>
                    <a:pt x="184815" y="191925"/>
                    <a:pt x="185422" y="191804"/>
                    <a:pt x="186030" y="191622"/>
                  </a:cubicBezTo>
                  <a:lnTo>
                    <a:pt x="191804" y="190163"/>
                  </a:lnTo>
                  <a:cubicBezTo>
                    <a:pt x="193186" y="189774"/>
                    <a:pt x="194630" y="189416"/>
                    <a:pt x="196069" y="189416"/>
                  </a:cubicBezTo>
                  <a:cubicBezTo>
                    <a:pt x="196655" y="189416"/>
                    <a:pt x="197240" y="189475"/>
                    <a:pt x="197820" y="189616"/>
                  </a:cubicBezTo>
                  <a:cubicBezTo>
                    <a:pt x="200672" y="190415"/>
                    <a:pt x="202882" y="193301"/>
                    <a:pt x="205806" y="193301"/>
                  </a:cubicBezTo>
                  <a:cubicBezTo>
                    <a:pt x="205997" y="193301"/>
                    <a:pt x="206192" y="193289"/>
                    <a:pt x="206389" y="193262"/>
                  </a:cubicBezTo>
                  <a:cubicBezTo>
                    <a:pt x="207240" y="193141"/>
                    <a:pt x="207970" y="192716"/>
                    <a:pt x="208760" y="192412"/>
                  </a:cubicBezTo>
                  <a:cubicBezTo>
                    <a:pt x="211261" y="191395"/>
                    <a:pt x="213990" y="191033"/>
                    <a:pt x="216734" y="191033"/>
                  </a:cubicBezTo>
                  <a:cubicBezTo>
                    <a:pt x="218256" y="191033"/>
                    <a:pt x="219783" y="191144"/>
                    <a:pt x="221279" y="191318"/>
                  </a:cubicBezTo>
                  <a:cubicBezTo>
                    <a:pt x="221644" y="191348"/>
                    <a:pt x="222039" y="191394"/>
                    <a:pt x="222426" y="191394"/>
                  </a:cubicBezTo>
                  <a:cubicBezTo>
                    <a:pt x="222814" y="191394"/>
                    <a:pt x="223194" y="191348"/>
                    <a:pt x="223528" y="191196"/>
                  </a:cubicBezTo>
                  <a:cubicBezTo>
                    <a:pt x="223953" y="191014"/>
                    <a:pt x="224257" y="190649"/>
                    <a:pt x="224683" y="190406"/>
                  </a:cubicBezTo>
                  <a:cubicBezTo>
                    <a:pt x="225059" y="190213"/>
                    <a:pt x="225439" y="190132"/>
                    <a:pt x="225824" y="190132"/>
                  </a:cubicBezTo>
                  <a:cubicBezTo>
                    <a:pt x="227732" y="190132"/>
                    <a:pt x="229739" y="192128"/>
                    <a:pt x="231915" y="192229"/>
                  </a:cubicBezTo>
                  <a:cubicBezTo>
                    <a:pt x="231981" y="192233"/>
                    <a:pt x="232048" y="192235"/>
                    <a:pt x="232114" y="192235"/>
                  </a:cubicBezTo>
                  <a:cubicBezTo>
                    <a:pt x="233189" y="192235"/>
                    <a:pt x="234166" y="191786"/>
                    <a:pt x="235196" y="191500"/>
                  </a:cubicBezTo>
                  <a:cubicBezTo>
                    <a:pt x="236456" y="191155"/>
                    <a:pt x="237749" y="191042"/>
                    <a:pt x="239072" y="191042"/>
                  </a:cubicBezTo>
                  <a:cubicBezTo>
                    <a:pt x="241616" y="191042"/>
                    <a:pt x="244268" y="191461"/>
                    <a:pt x="246986" y="191461"/>
                  </a:cubicBezTo>
                  <a:cubicBezTo>
                    <a:pt x="249336" y="191461"/>
                    <a:pt x="251735" y="191148"/>
                    <a:pt x="254158" y="189981"/>
                  </a:cubicBezTo>
                  <a:cubicBezTo>
                    <a:pt x="253186" y="185909"/>
                    <a:pt x="252152" y="181776"/>
                    <a:pt x="251180" y="177643"/>
                  </a:cubicBezTo>
                  <a:cubicBezTo>
                    <a:pt x="250937" y="176793"/>
                    <a:pt x="250755" y="175942"/>
                    <a:pt x="250755" y="175030"/>
                  </a:cubicBezTo>
                  <a:cubicBezTo>
                    <a:pt x="250694" y="173997"/>
                    <a:pt x="250937" y="172964"/>
                    <a:pt x="251241" y="171931"/>
                  </a:cubicBezTo>
                  <a:cubicBezTo>
                    <a:pt x="251545" y="170594"/>
                    <a:pt x="251909" y="169257"/>
                    <a:pt x="252213" y="167920"/>
                  </a:cubicBezTo>
                  <a:cubicBezTo>
                    <a:pt x="253429" y="162997"/>
                    <a:pt x="254644" y="158013"/>
                    <a:pt x="256650" y="153273"/>
                  </a:cubicBezTo>
                  <a:cubicBezTo>
                    <a:pt x="257987" y="150295"/>
                    <a:pt x="259567" y="147256"/>
                    <a:pt x="259688" y="143974"/>
                  </a:cubicBezTo>
                  <a:cubicBezTo>
                    <a:pt x="259749" y="142151"/>
                    <a:pt x="259263" y="140328"/>
                    <a:pt x="258838" y="138505"/>
                  </a:cubicBezTo>
                  <a:cubicBezTo>
                    <a:pt x="257440" y="133035"/>
                    <a:pt x="256042" y="127565"/>
                    <a:pt x="255009" y="122096"/>
                  </a:cubicBezTo>
                  <a:cubicBezTo>
                    <a:pt x="254462" y="119239"/>
                    <a:pt x="254158" y="115836"/>
                    <a:pt x="256407" y="113830"/>
                  </a:cubicBezTo>
                  <a:cubicBezTo>
                    <a:pt x="256832" y="113466"/>
                    <a:pt x="257258" y="113162"/>
                    <a:pt x="257440" y="112676"/>
                  </a:cubicBezTo>
                  <a:cubicBezTo>
                    <a:pt x="258169" y="111035"/>
                    <a:pt x="254827" y="108968"/>
                    <a:pt x="256346" y="107753"/>
                  </a:cubicBezTo>
                  <a:cubicBezTo>
                    <a:pt x="257014" y="107206"/>
                    <a:pt x="258351" y="107510"/>
                    <a:pt x="258777" y="106781"/>
                  </a:cubicBezTo>
                  <a:cubicBezTo>
                    <a:pt x="259020" y="106355"/>
                    <a:pt x="258838" y="105930"/>
                    <a:pt x="258716" y="105504"/>
                  </a:cubicBezTo>
                  <a:cubicBezTo>
                    <a:pt x="257865" y="102587"/>
                    <a:pt x="258655" y="99548"/>
                    <a:pt x="259445" y="96692"/>
                  </a:cubicBezTo>
                  <a:cubicBezTo>
                    <a:pt x="260357" y="93228"/>
                    <a:pt x="261269" y="89764"/>
                    <a:pt x="262180" y="86300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3"/>
            <p:cNvSpPr/>
            <p:nvPr/>
          </p:nvSpPr>
          <p:spPr>
            <a:xfrm>
              <a:off x="916658" y="5583606"/>
              <a:ext cx="3759676" cy="2935240"/>
            </a:xfrm>
            <a:custGeom>
              <a:avLst/>
              <a:gdLst/>
              <a:ahLst/>
              <a:cxnLst/>
              <a:rect l="l" t="t" r="r" b="b"/>
              <a:pathLst>
                <a:path w="262181" h="204689" extrusionOk="0">
                  <a:moveTo>
                    <a:pt x="0" y="0"/>
                  </a:moveTo>
                  <a:lnTo>
                    <a:pt x="0" y="33304"/>
                  </a:lnTo>
                  <a:lnTo>
                    <a:pt x="12398" y="33547"/>
                  </a:lnTo>
                  <a:cubicBezTo>
                    <a:pt x="13370" y="31846"/>
                    <a:pt x="15194" y="30691"/>
                    <a:pt x="17260" y="30691"/>
                  </a:cubicBezTo>
                  <a:cubicBezTo>
                    <a:pt x="20359" y="30691"/>
                    <a:pt x="22851" y="33183"/>
                    <a:pt x="22851" y="36282"/>
                  </a:cubicBezTo>
                  <a:cubicBezTo>
                    <a:pt x="22851" y="39382"/>
                    <a:pt x="20359" y="41874"/>
                    <a:pt x="17260" y="41874"/>
                  </a:cubicBezTo>
                  <a:cubicBezTo>
                    <a:pt x="15194" y="41874"/>
                    <a:pt x="13370" y="40719"/>
                    <a:pt x="12398" y="39017"/>
                  </a:cubicBezTo>
                  <a:lnTo>
                    <a:pt x="0" y="39199"/>
                  </a:lnTo>
                  <a:lnTo>
                    <a:pt x="0" y="63388"/>
                  </a:lnTo>
                  <a:lnTo>
                    <a:pt x="12398" y="63631"/>
                  </a:lnTo>
                  <a:cubicBezTo>
                    <a:pt x="13370" y="61868"/>
                    <a:pt x="15194" y="60714"/>
                    <a:pt x="17260" y="60714"/>
                  </a:cubicBezTo>
                  <a:cubicBezTo>
                    <a:pt x="20359" y="60714"/>
                    <a:pt x="22851" y="63266"/>
                    <a:pt x="22851" y="66305"/>
                  </a:cubicBezTo>
                  <a:cubicBezTo>
                    <a:pt x="22851" y="69404"/>
                    <a:pt x="20359" y="71896"/>
                    <a:pt x="17260" y="71896"/>
                  </a:cubicBezTo>
                  <a:cubicBezTo>
                    <a:pt x="15194" y="71896"/>
                    <a:pt x="13370" y="70741"/>
                    <a:pt x="12398" y="69040"/>
                  </a:cubicBezTo>
                  <a:lnTo>
                    <a:pt x="0" y="69283"/>
                  </a:lnTo>
                  <a:lnTo>
                    <a:pt x="0" y="93410"/>
                  </a:lnTo>
                  <a:lnTo>
                    <a:pt x="12398" y="93653"/>
                  </a:lnTo>
                  <a:cubicBezTo>
                    <a:pt x="13370" y="91952"/>
                    <a:pt x="15194" y="90797"/>
                    <a:pt x="17260" y="90797"/>
                  </a:cubicBezTo>
                  <a:cubicBezTo>
                    <a:pt x="20359" y="90797"/>
                    <a:pt x="22851" y="93289"/>
                    <a:pt x="22851" y="96388"/>
                  </a:cubicBezTo>
                  <a:cubicBezTo>
                    <a:pt x="22851" y="99488"/>
                    <a:pt x="20359" y="101979"/>
                    <a:pt x="17260" y="101979"/>
                  </a:cubicBezTo>
                  <a:cubicBezTo>
                    <a:pt x="15194" y="101979"/>
                    <a:pt x="13370" y="100825"/>
                    <a:pt x="12398" y="99123"/>
                  </a:cubicBezTo>
                  <a:lnTo>
                    <a:pt x="0" y="99305"/>
                  </a:lnTo>
                  <a:lnTo>
                    <a:pt x="0" y="123494"/>
                  </a:lnTo>
                  <a:lnTo>
                    <a:pt x="12398" y="123737"/>
                  </a:lnTo>
                  <a:cubicBezTo>
                    <a:pt x="13370" y="122035"/>
                    <a:pt x="15194" y="120819"/>
                    <a:pt x="17260" y="120819"/>
                  </a:cubicBezTo>
                  <a:cubicBezTo>
                    <a:pt x="20359" y="120819"/>
                    <a:pt x="22851" y="123372"/>
                    <a:pt x="22851" y="126411"/>
                  </a:cubicBezTo>
                  <a:cubicBezTo>
                    <a:pt x="22851" y="129510"/>
                    <a:pt x="20359" y="132002"/>
                    <a:pt x="17260" y="132002"/>
                  </a:cubicBezTo>
                  <a:cubicBezTo>
                    <a:pt x="15194" y="132002"/>
                    <a:pt x="13370" y="130847"/>
                    <a:pt x="12398" y="129146"/>
                  </a:cubicBezTo>
                  <a:lnTo>
                    <a:pt x="0" y="129389"/>
                  </a:lnTo>
                  <a:lnTo>
                    <a:pt x="0" y="153516"/>
                  </a:lnTo>
                  <a:lnTo>
                    <a:pt x="12398" y="153759"/>
                  </a:lnTo>
                  <a:cubicBezTo>
                    <a:pt x="13370" y="152057"/>
                    <a:pt x="15194" y="150903"/>
                    <a:pt x="17260" y="150903"/>
                  </a:cubicBezTo>
                  <a:cubicBezTo>
                    <a:pt x="20359" y="150903"/>
                    <a:pt x="22851" y="153394"/>
                    <a:pt x="22851" y="156494"/>
                  </a:cubicBezTo>
                  <a:cubicBezTo>
                    <a:pt x="22851" y="159593"/>
                    <a:pt x="20359" y="162085"/>
                    <a:pt x="17260" y="162085"/>
                  </a:cubicBezTo>
                  <a:cubicBezTo>
                    <a:pt x="15194" y="162085"/>
                    <a:pt x="13370" y="160931"/>
                    <a:pt x="12398" y="159229"/>
                  </a:cubicBezTo>
                  <a:lnTo>
                    <a:pt x="0" y="159411"/>
                  </a:lnTo>
                  <a:lnTo>
                    <a:pt x="0" y="183599"/>
                  </a:lnTo>
                  <a:lnTo>
                    <a:pt x="12398" y="183842"/>
                  </a:lnTo>
                  <a:cubicBezTo>
                    <a:pt x="13370" y="182141"/>
                    <a:pt x="15194" y="180925"/>
                    <a:pt x="17260" y="180925"/>
                  </a:cubicBezTo>
                  <a:cubicBezTo>
                    <a:pt x="20359" y="180925"/>
                    <a:pt x="22851" y="183478"/>
                    <a:pt x="22851" y="186517"/>
                  </a:cubicBezTo>
                  <a:cubicBezTo>
                    <a:pt x="22851" y="189616"/>
                    <a:pt x="20359" y="192108"/>
                    <a:pt x="17260" y="192108"/>
                  </a:cubicBezTo>
                  <a:cubicBezTo>
                    <a:pt x="15194" y="192108"/>
                    <a:pt x="13370" y="190953"/>
                    <a:pt x="12398" y="189251"/>
                  </a:cubicBezTo>
                  <a:lnTo>
                    <a:pt x="0" y="189494"/>
                  </a:lnTo>
                  <a:lnTo>
                    <a:pt x="0" y="204688"/>
                  </a:lnTo>
                  <a:cubicBezTo>
                    <a:pt x="1519" y="204384"/>
                    <a:pt x="2978" y="204080"/>
                    <a:pt x="4497" y="203776"/>
                  </a:cubicBezTo>
                  <a:cubicBezTo>
                    <a:pt x="7171" y="203229"/>
                    <a:pt x="9906" y="202622"/>
                    <a:pt x="12580" y="202318"/>
                  </a:cubicBezTo>
                  <a:cubicBezTo>
                    <a:pt x="16255" y="201842"/>
                    <a:pt x="19960" y="201736"/>
                    <a:pt x="23674" y="201736"/>
                  </a:cubicBezTo>
                  <a:cubicBezTo>
                    <a:pt x="25182" y="201736"/>
                    <a:pt x="26690" y="201753"/>
                    <a:pt x="28199" y="201771"/>
                  </a:cubicBezTo>
                  <a:cubicBezTo>
                    <a:pt x="28710" y="201782"/>
                    <a:pt x="29225" y="201791"/>
                    <a:pt x="29740" y="201791"/>
                  </a:cubicBezTo>
                  <a:cubicBezTo>
                    <a:pt x="32043" y="201791"/>
                    <a:pt x="34345" y="201610"/>
                    <a:pt x="36282" y="200616"/>
                  </a:cubicBezTo>
                  <a:cubicBezTo>
                    <a:pt x="37559" y="199948"/>
                    <a:pt x="38652" y="198914"/>
                    <a:pt x="40050" y="198428"/>
                  </a:cubicBezTo>
                  <a:cubicBezTo>
                    <a:pt x="40954" y="198070"/>
                    <a:pt x="41888" y="197938"/>
                    <a:pt x="42843" y="197938"/>
                  </a:cubicBezTo>
                  <a:cubicBezTo>
                    <a:pt x="45490" y="197938"/>
                    <a:pt x="48296" y="198949"/>
                    <a:pt x="51059" y="198949"/>
                  </a:cubicBezTo>
                  <a:cubicBezTo>
                    <a:pt x="51523" y="198949"/>
                    <a:pt x="51987" y="198921"/>
                    <a:pt x="52448" y="198854"/>
                  </a:cubicBezTo>
                  <a:cubicBezTo>
                    <a:pt x="53603" y="198671"/>
                    <a:pt x="54758" y="198246"/>
                    <a:pt x="55973" y="198003"/>
                  </a:cubicBezTo>
                  <a:cubicBezTo>
                    <a:pt x="57249" y="197760"/>
                    <a:pt x="58647" y="197699"/>
                    <a:pt x="59923" y="197577"/>
                  </a:cubicBezTo>
                  <a:cubicBezTo>
                    <a:pt x="63266" y="197152"/>
                    <a:pt x="66426" y="195937"/>
                    <a:pt x="69526" y="194660"/>
                  </a:cubicBezTo>
                  <a:lnTo>
                    <a:pt x="72018" y="193688"/>
                  </a:lnTo>
                  <a:cubicBezTo>
                    <a:pt x="75603" y="192229"/>
                    <a:pt x="79250" y="190710"/>
                    <a:pt x="81802" y="188036"/>
                  </a:cubicBezTo>
                  <a:cubicBezTo>
                    <a:pt x="82592" y="187185"/>
                    <a:pt x="83322" y="186152"/>
                    <a:pt x="84537" y="185848"/>
                  </a:cubicBezTo>
                  <a:cubicBezTo>
                    <a:pt x="84785" y="185786"/>
                    <a:pt x="85036" y="185760"/>
                    <a:pt x="85290" y="185760"/>
                  </a:cubicBezTo>
                  <a:cubicBezTo>
                    <a:pt x="86032" y="185760"/>
                    <a:pt x="86790" y="185986"/>
                    <a:pt x="87515" y="186213"/>
                  </a:cubicBezTo>
                  <a:cubicBezTo>
                    <a:pt x="91891" y="187550"/>
                    <a:pt x="96327" y="188704"/>
                    <a:pt x="100825" y="189920"/>
                  </a:cubicBezTo>
                  <a:cubicBezTo>
                    <a:pt x="102830" y="190467"/>
                    <a:pt x="104896" y="191014"/>
                    <a:pt x="106963" y="191500"/>
                  </a:cubicBezTo>
                  <a:cubicBezTo>
                    <a:pt x="108287" y="191853"/>
                    <a:pt x="109669" y="192078"/>
                    <a:pt x="111135" y="192078"/>
                  </a:cubicBezTo>
                  <a:cubicBezTo>
                    <a:pt x="112696" y="192078"/>
                    <a:pt x="114353" y="191823"/>
                    <a:pt x="116140" y="191196"/>
                  </a:cubicBezTo>
                  <a:cubicBezTo>
                    <a:pt x="117555" y="190682"/>
                    <a:pt x="119123" y="190388"/>
                    <a:pt x="120674" y="190388"/>
                  </a:cubicBezTo>
                  <a:cubicBezTo>
                    <a:pt x="122053" y="190388"/>
                    <a:pt x="123418" y="190620"/>
                    <a:pt x="124648" y="191135"/>
                  </a:cubicBezTo>
                  <a:cubicBezTo>
                    <a:pt x="126228" y="191804"/>
                    <a:pt x="127626" y="193080"/>
                    <a:pt x="129388" y="193323"/>
                  </a:cubicBezTo>
                  <a:cubicBezTo>
                    <a:pt x="129567" y="193342"/>
                    <a:pt x="129749" y="193349"/>
                    <a:pt x="129933" y="193349"/>
                  </a:cubicBezTo>
                  <a:cubicBezTo>
                    <a:pt x="130514" y="193349"/>
                    <a:pt x="131112" y="193278"/>
                    <a:pt x="131693" y="193278"/>
                  </a:cubicBezTo>
                  <a:cubicBezTo>
                    <a:pt x="132114" y="193278"/>
                    <a:pt x="132525" y="193315"/>
                    <a:pt x="132913" y="193445"/>
                  </a:cubicBezTo>
                  <a:cubicBezTo>
                    <a:pt x="133521" y="193688"/>
                    <a:pt x="134007" y="194053"/>
                    <a:pt x="134493" y="194356"/>
                  </a:cubicBezTo>
                  <a:cubicBezTo>
                    <a:pt x="135375" y="194839"/>
                    <a:pt x="136343" y="195039"/>
                    <a:pt x="137339" y="195039"/>
                  </a:cubicBezTo>
                  <a:cubicBezTo>
                    <a:pt x="139226" y="195039"/>
                    <a:pt x="141209" y="194320"/>
                    <a:pt x="142880" y="193445"/>
                  </a:cubicBezTo>
                  <a:cubicBezTo>
                    <a:pt x="145433" y="192108"/>
                    <a:pt x="147925" y="190406"/>
                    <a:pt x="150903" y="190345"/>
                  </a:cubicBezTo>
                  <a:cubicBezTo>
                    <a:pt x="150944" y="190345"/>
                    <a:pt x="150986" y="190344"/>
                    <a:pt x="151027" y="190344"/>
                  </a:cubicBezTo>
                  <a:cubicBezTo>
                    <a:pt x="154923" y="190344"/>
                    <a:pt x="158237" y="193143"/>
                    <a:pt x="162146" y="193323"/>
                  </a:cubicBezTo>
                  <a:cubicBezTo>
                    <a:pt x="162331" y="193335"/>
                    <a:pt x="162516" y="193341"/>
                    <a:pt x="162700" y="193341"/>
                  </a:cubicBezTo>
                  <a:cubicBezTo>
                    <a:pt x="164389" y="193341"/>
                    <a:pt x="166038" y="192880"/>
                    <a:pt x="167737" y="192716"/>
                  </a:cubicBezTo>
                  <a:cubicBezTo>
                    <a:pt x="168080" y="192694"/>
                    <a:pt x="168424" y="192685"/>
                    <a:pt x="168770" y="192685"/>
                  </a:cubicBezTo>
                  <a:cubicBezTo>
                    <a:pt x="170401" y="192685"/>
                    <a:pt x="172058" y="192882"/>
                    <a:pt x="173690" y="192882"/>
                  </a:cubicBezTo>
                  <a:cubicBezTo>
                    <a:pt x="174656" y="192882"/>
                    <a:pt x="175612" y="192813"/>
                    <a:pt x="176549" y="192594"/>
                  </a:cubicBezTo>
                  <a:cubicBezTo>
                    <a:pt x="179770" y="191865"/>
                    <a:pt x="182141" y="189494"/>
                    <a:pt x="185179" y="188218"/>
                  </a:cubicBezTo>
                  <a:cubicBezTo>
                    <a:pt x="186516" y="187671"/>
                    <a:pt x="188339" y="188401"/>
                    <a:pt x="190406" y="187307"/>
                  </a:cubicBezTo>
                  <a:cubicBezTo>
                    <a:pt x="191052" y="187005"/>
                    <a:pt x="191668" y="186887"/>
                    <a:pt x="192318" y="186887"/>
                  </a:cubicBezTo>
                  <a:cubicBezTo>
                    <a:pt x="192585" y="186887"/>
                    <a:pt x="192858" y="186907"/>
                    <a:pt x="193141" y="186942"/>
                  </a:cubicBezTo>
                  <a:cubicBezTo>
                    <a:pt x="193556" y="186997"/>
                    <a:pt x="193971" y="187021"/>
                    <a:pt x="194384" y="187021"/>
                  </a:cubicBezTo>
                  <a:cubicBezTo>
                    <a:pt x="196466" y="187021"/>
                    <a:pt x="198524" y="186434"/>
                    <a:pt x="200611" y="186434"/>
                  </a:cubicBezTo>
                  <a:cubicBezTo>
                    <a:pt x="200835" y="186434"/>
                    <a:pt x="201059" y="186441"/>
                    <a:pt x="201284" y="186456"/>
                  </a:cubicBezTo>
                  <a:cubicBezTo>
                    <a:pt x="204106" y="186686"/>
                    <a:pt x="206710" y="188172"/>
                    <a:pt x="209509" y="188172"/>
                  </a:cubicBezTo>
                  <a:cubicBezTo>
                    <a:pt x="209664" y="188172"/>
                    <a:pt x="209819" y="188167"/>
                    <a:pt x="209975" y="188157"/>
                  </a:cubicBezTo>
                  <a:cubicBezTo>
                    <a:pt x="212588" y="188036"/>
                    <a:pt x="214837" y="186456"/>
                    <a:pt x="217450" y="186091"/>
                  </a:cubicBezTo>
                  <a:cubicBezTo>
                    <a:pt x="218034" y="185982"/>
                    <a:pt x="218639" y="185960"/>
                    <a:pt x="219253" y="185960"/>
                  </a:cubicBezTo>
                  <a:cubicBezTo>
                    <a:pt x="219663" y="185960"/>
                    <a:pt x="220076" y="185970"/>
                    <a:pt x="220489" y="185970"/>
                  </a:cubicBezTo>
                  <a:cubicBezTo>
                    <a:pt x="222373" y="186030"/>
                    <a:pt x="224318" y="186091"/>
                    <a:pt x="226202" y="186395"/>
                  </a:cubicBezTo>
                  <a:cubicBezTo>
                    <a:pt x="227342" y="186558"/>
                    <a:pt x="228530" y="186769"/>
                    <a:pt x="229680" y="186769"/>
                  </a:cubicBezTo>
                  <a:cubicBezTo>
                    <a:pt x="229818" y="186769"/>
                    <a:pt x="229955" y="186766"/>
                    <a:pt x="230091" y="186760"/>
                  </a:cubicBezTo>
                  <a:cubicBezTo>
                    <a:pt x="231975" y="186638"/>
                    <a:pt x="233677" y="185848"/>
                    <a:pt x="235561" y="185666"/>
                  </a:cubicBezTo>
                  <a:cubicBezTo>
                    <a:pt x="235925" y="185626"/>
                    <a:pt x="236291" y="185609"/>
                    <a:pt x="236659" y="185609"/>
                  </a:cubicBezTo>
                  <a:cubicBezTo>
                    <a:pt x="238556" y="185609"/>
                    <a:pt x="240505" y="186053"/>
                    <a:pt x="242570" y="186053"/>
                  </a:cubicBezTo>
                  <a:cubicBezTo>
                    <a:pt x="243775" y="186053"/>
                    <a:pt x="245021" y="185902"/>
                    <a:pt x="246318" y="185423"/>
                  </a:cubicBezTo>
                  <a:cubicBezTo>
                    <a:pt x="245710" y="177400"/>
                    <a:pt x="247047" y="169257"/>
                    <a:pt x="250147" y="161721"/>
                  </a:cubicBezTo>
                  <a:cubicBezTo>
                    <a:pt x="251180" y="159229"/>
                    <a:pt x="252396" y="156737"/>
                    <a:pt x="253003" y="154124"/>
                  </a:cubicBezTo>
                  <a:cubicBezTo>
                    <a:pt x="253429" y="152240"/>
                    <a:pt x="253490" y="150295"/>
                    <a:pt x="253550" y="148289"/>
                  </a:cubicBezTo>
                  <a:cubicBezTo>
                    <a:pt x="253672" y="145980"/>
                    <a:pt x="253733" y="143610"/>
                    <a:pt x="253854" y="141240"/>
                  </a:cubicBezTo>
                  <a:cubicBezTo>
                    <a:pt x="253915" y="139173"/>
                    <a:pt x="253976" y="137107"/>
                    <a:pt x="253490" y="135101"/>
                  </a:cubicBezTo>
                  <a:cubicBezTo>
                    <a:pt x="253125" y="133521"/>
                    <a:pt x="252456" y="132063"/>
                    <a:pt x="252213" y="130483"/>
                  </a:cubicBezTo>
                  <a:cubicBezTo>
                    <a:pt x="251970" y="129206"/>
                    <a:pt x="252092" y="127869"/>
                    <a:pt x="251849" y="126593"/>
                  </a:cubicBezTo>
                  <a:cubicBezTo>
                    <a:pt x="251423" y="124101"/>
                    <a:pt x="249843" y="121853"/>
                    <a:pt x="250025" y="119422"/>
                  </a:cubicBezTo>
                  <a:cubicBezTo>
                    <a:pt x="250025" y="118388"/>
                    <a:pt x="250390" y="117416"/>
                    <a:pt x="250633" y="116444"/>
                  </a:cubicBezTo>
                  <a:cubicBezTo>
                    <a:pt x="250937" y="115167"/>
                    <a:pt x="251059" y="113891"/>
                    <a:pt x="251180" y="112554"/>
                  </a:cubicBezTo>
                  <a:cubicBezTo>
                    <a:pt x="251423" y="110123"/>
                    <a:pt x="252396" y="107753"/>
                    <a:pt x="252274" y="105383"/>
                  </a:cubicBezTo>
                  <a:cubicBezTo>
                    <a:pt x="252152" y="103377"/>
                    <a:pt x="252213" y="101432"/>
                    <a:pt x="253186" y="99609"/>
                  </a:cubicBezTo>
                  <a:cubicBezTo>
                    <a:pt x="254097" y="97786"/>
                    <a:pt x="255252" y="96023"/>
                    <a:pt x="255677" y="94079"/>
                  </a:cubicBezTo>
                  <a:cubicBezTo>
                    <a:pt x="255920" y="92924"/>
                    <a:pt x="255860" y="91648"/>
                    <a:pt x="256467" y="90615"/>
                  </a:cubicBezTo>
                  <a:cubicBezTo>
                    <a:pt x="256832" y="90068"/>
                    <a:pt x="257318" y="89581"/>
                    <a:pt x="257561" y="89034"/>
                  </a:cubicBezTo>
                  <a:cubicBezTo>
                    <a:pt x="258108" y="87515"/>
                    <a:pt x="256711" y="85874"/>
                    <a:pt x="256954" y="84294"/>
                  </a:cubicBezTo>
                  <a:cubicBezTo>
                    <a:pt x="257075" y="83808"/>
                    <a:pt x="257318" y="83261"/>
                    <a:pt x="257561" y="82835"/>
                  </a:cubicBezTo>
                  <a:cubicBezTo>
                    <a:pt x="258838" y="80283"/>
                    <a:pt x="260235" y="77730"/>
                    <a:pt x="262180" y="75603"/>
                  </a:cubicBezTo>
                  <a:lnTo>
                    <a:pt x="262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8" name="Google Shape;5108;p33"/>
            <p:cNvGrpSpPr/>
            <p:nvPr/>
          </p:nvGrpSpPr>
          <p:grpSpPr>
            <a:xfrm>
              <a:off x="916658" y="5583606"/>
              <a:ext cx="3759676" cy="2915193"/>
              <a:chOff x="916658" y="5583606"/>
              <a:chExt cx="3759676" cy="2915193"/>
            </a:xfrm>
          </p:grpSpPr>
          <p:sp>
            <p:nvSpPr>
              <p:cNvPr id="5109" name="Google Shape;5109;p33"/>
              <p:cNvSpPr/>
              <p:nvPr/>
            </p:nvSpPr>
            <p:spPr>
              <a:xfrm>
                <a:off x="101861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33"/>
              <p:cNvSpPr/>
              <p:nvPr/>
            </p:nvSpPr>
            <p:spPr>
              <a:xfrm>
                <a:off x="1018616" y="8173711"/>
                <a:ext cx="437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61" extrusionOk="0">
                    <a:moveTo>
                      <a:pt x="1" y="0"/>
                    </a:moveTo>
                    <a:lnTo>
                      <a:pt x="1" y="3161"/>
                    </a:lnTo>
                    <a:lnTo>
                      <a:pt x="304" y="31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33"/>
              <p:cNvSpPr/>
              <p:nvPr/>
            </p:nvSpPr>
            <p:spPr>
              <a:xfrm>
                <a:off x="1018616" y="6575374"/>
                <a:ext cx="4374" cy="5404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69" extrusionOk="0">
                    <a:moveTo>
                      <a:pt x="1" y="0"/>
                    </a:moveTo>
                    <a:lnTo>
                      <a:pt x="1" y="3768"/>
                    </a:lnTo>
                    <a:lnTo>
                      <a:pt x="304" y="376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33"/>
              <p:cNvSpPr/>
              <p:nvPr/>
            </p:nvSpPr>
            <p:spPr>
              <a:xfrm>
                <a:off x="101861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33"/>
              <p:cNvSpPr/>
              <p:nvPr/>
            </p:nvSpPr>
            <p:spPr>
              <a:xfrm>
                <a:off x="101861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33"/>
              <p:cNvSpPr/>
              <p:nvPr/>
            </p:nvSpPr>
            <p:spPr>
              <a:xfrm>
                <a:off x="1018616" y="6143970"/>
                <a:ext cx="4374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642" extrusionOk="0">
                    <a:moveTo>
                      <a:pt x="1" y="1"/>
                    </a:moveTo>
                    <a:lnTo>
                      <a:pt x="1" y="1642"/>
                    </a:lnTo>
                    <a:lnTo>
                      <a:pt x="304" y="164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33"/>
              <p:cNvSpPr/>
              <p:nvPr/>
            </p:nvSpPr>
            <p:spPr>
              <a:xfrm>
                <a:off x="1018616" y="8299200"/>
                <a:ext cx="4374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764" extrusionOk="0">
                    <a:moveTo>
                      <a:pt x="1" y="1"/>
                    </a:moveTo>
                    <a:lnTo>
                      <a:pt x="1" y="1763"/>
                    </a:lnTo>
                    <a:lnTo>
                      <a:pt x="304" y="176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33"/>
              <p:cNvSpPr/>
              <p:nvPr/>
            </p:nvSpPr>
            <p:spPr>
              <a:xfrm>
                <a:off x="1018616" y="8482222"/>
                <a:ext cx="4374" cy="165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6" extrusionOk="0">
                    <a:moveTo>
                      <a:pt x="1" y="1"/>
                    </a:moveTo>
                    <a:lnTo>
                      <a:pt x="1" y="1155"/>
                    </a:lnTo>
                    <a:cubicBezTo>
                      <a:pt x="122" y="1094"/>
                      <a:pt x="183" y="1094"/>
                      <a:pt x="304" y="1094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33"/>
              <p:cNvSpPr/>
              <p:nvPr/>
            </p:nvSpPr>
            <p:spPr>
              <a:xfrm>
                <a:off x="101861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33"/>
              <p:cNvSpPr/>
              <p:nvPr/>
            </p:nvSpPr>
            <p:spPr>
              <a:xfrm>
                <a:off x="1018616" y="8327966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33"/>
              <p:cNvSpPr/>
              <p:nvPr/>
            </p:nvSpPr>
            <p:spPr>
              <a:xfrm>
                <a:off x="1018616" y="7437294"/>
                <a:ext cx="4374" cy="116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144" extrusionOk="0">
                    <a:moveTo>
                      <a:pt x="1" y="0"/>
                    </a:moveTo>
                    <a:lnTo>
                      <a:pt x="1" y="8144"/>
                    </a:lnTo>
                    <a:lnTo>
                      <a:pt x="304" y="814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33"/>
              <p:cNvSpPr/>
              <p:nvPr/>
            </p:nvSpPr>
            <p:spPr>
              <a:xfrm>
                <a:off x="101861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33"/>
              <p:cNvSpPr/>
              <p:nvPr/>
            </p:nvSpPr>
            <p:spPr>
              <a:xfrm>
                <a:off x="1018616" y="6787147"/>
                <a:ext cx="4374" cy="13858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64" extrusionOk="0">
                    <a:moveTo>
                      <a:pt x="1" y="0"/>
                    </a:moveTo>
                    <a:lnTo>
                      <a:pt x="1" y="9664"/>
                    </a:lnTo>
                    <a:lnTo>
                      <a:pt x="304" y="966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33"/>
              <p:cNvSpPr/>
              <p:nvPr/>
            </p:nvSpPr>
            <p:spPr>
              <a:xfrm>
                <a:off x="1018616" y="7006765"/>
                <a:ext cx="4374" cy="8454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896" extrusionOk="0">
                    <a:moveTo>
                      <a:pt x="1" y="1"/>
                    </a:moveTo>
                    <a:lnTo>
                      <a:pt x="1" y="5896"/>
                    </a:lnTo>
                    <a:lnTo>
                      <a:pt x="304" y="589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33"/>
              <p:cNvSpPr/>
              <p:nvPr/>
            </p:nvSpPr>
            <p:spPr>
              <a:xfrm>
                <a:off x="1018616" y="7868685"/>
                <a:ext cx="4374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272" extrusionOk="0">
                    <a:moveTo>
                      <a:pt x="1" y="0"/>
                    </a:moveTo>
                    <a:lnTo>
                      <a:pt x="1" y="10271"/>
                    </a:lnTo>
                    <a:lnTo>
                      <a:pt x="304" y="1027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33"/>
              <p:cNvSpPr/>
              <p:nvPr/>
            </p:nvSpPr>
            <p:spPr>
              <a:xfrm>
                <a:off x="1018616" y="7249039"/>
                <a:ext cx="4374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477" extrusionOk="0">
                    <a:moveTo>
                      <a:pt x="1" y="1"/>
                    </a:moveTo>
                    <a:lnTo>
                      <a:pt x="1" y="7476"/>
                    </a:lnTo>
                    <a:lnTo>
                      <a:pt x="304" y="7476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33"/>
              <p:cNvSpPr/>
              <p:nvPr/>
            </p:nvSpPr>
            <p:spPr>
              <a:xfrm>
                <a:off x="101861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33"/>
              <p:cNvSpPr/>
              <p:nvPr/>
            </p:nvSpPr>
            <p:spPr>
              <a:xfrm>
                <a:off x="101861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33"/>
              <p:cNvSpPr/>
              <p:nvPr/>
            </p:nvSpPr>
            <p:spPr>
              <a:xfrm>
                <a:off x="1018616" y="6016731"/>
                <a:ext cx="4374" cy="4707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83" extrusionOk="0">
                    <a:moveTo>
                      <a:pt x="1" y="1"/>
                    </a:moveTo>
                    <a:lnTo>
                      <a:pt x="1" y="3283"/>
                    </a:lnTo>
                    <a:lnTo>
                      <a:pt x="304" y="3283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33"/>
              <p:cNvSpPr/>
              <p:nvPr/>
            </p:nvSpPr>
            <p:spPr>
              <a:xfrm>
                <a:off x="1018616" y="7711805"/>
                <a:ext cx="4374" cy="758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89" extrusionOk="0">
                    <a:moveTo>
                      <a:pt x="1" y="1"/>
                    </a:moveTo>
                    <a:lnTo>
                      <a:pt x="1" y="5288"/>
                    </a:lnTo>
                    <a:lnTo>
                      <a:pt x="304" y="528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33"/>
              <p:cNvSpPr/>
              <p:nvPr/>
            </p:nvSpPr>
            <p:spPr>
              <a:xfrm>
                <a:off x="101861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33"/>
              <p:cNvSpPr/>
              <p:nvPr/>
            </p:nvSpPr>
            <p:spPr>
              <a:xfrm>
                <a:off x="1018616" y="6478637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1" y="0"/>
                    </a:moveTo>
                    <a:lnTo>
                      <a:pt x="1" y="1094"/>
                    </a:lnTo>
                    <a:lnTo>
                      <a:pt x="304" y="109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33"/>
              <p:cNvSpPr/>
              <p:nvPr/>
            </p:nvSpPr>
            <p:spPr>
              <a:xfrm>
                <a:off x="101861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33"/>
              <p:cNvSpPr/>
              <p:nvPr/>
            </p:nvSpPr>
            <p:spPr>
              <a:xfrm>
                <a:off x="1172871" y="7249039"/>
                <a:ext cx="4374" cy="6886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02" extrusionOk="0">
                    <a:moveTo>
                      <a:pt x="1" y="1"/>
                    </a:moveTo>
                    <a:lnTo>
                      <a:pt x="1" y="4741"/>
                    </a:lnTo>
                    <a:cubicBezTo>
                      <a:pt x="122" y="4741"/>
                      <a:pt x="183" y="4802"/>
                      <a:pt x="305" y="4802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33"/>
              <p:cNvSpPr/>
              <p:nvPr/>
            </p:nvSpPr>
            <p:spPr>
              <a:xfrm>
                <a:off x="1172871" y="8173711"/>
                <a:ext cx="4374" cy="610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26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305" y="42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33"/>
              <p:cNvSpPr/>
              <p:nvPr/>
            </p:nvSpPr>
            <p:spPr>
              <a:xfrm>
                <a:off x="1172871" y="6613720"/>
                <a:ext cx="4374" cy="157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95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1094"/>
                    </a:lnTo>
                    <a:lnTo>
                      <a:pt x="305" y="109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33"/>
              <p:cNvSpPr/>
              <p:nvPr/>
            </p:nvSpPr>
            <p:spPr>
              <a:xfrm>
                <a:off x="1172871" y="7907030"/>
                <a:ext cx="4374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598" extrusionOk="0">
                    <a:moveTo>
                      <a:pt x="305" y="0"/>
                    </a:moveTo>
                    <a:cubicBezTo>
                      <a:pt x="183" y="61"/>
                      <a:pt x="122" y="61"/>
                      <a:pt x="1" y="61"/>
                    </a:cubicBezTo>
                    <a:lnTo>
                      <a:pt x="1" y="7597"/>
                    </a:lnTo>
                    <a:lnTo>
                      <a:pt x="305" y="759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33"/>
              <p:cNvSpPr/>
              <p:nvPr/>
            </p:nvSpPr>
            <p:spPr>
              <a:xfrm>
                <a:off x="117287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33"/>
              <p:cNvSpPr/>
              <p:nvPr/>
            </p:nvSpPr>
            <p:spPr>
              <a:xfrm>
                <a:off x="1172871" y="6787147"/>
                <a:ext cx="4374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29" extrusionOk="0">
                    <a:moveTo>
                      <a:pt x="1" y="0"/>
                    </a:moveTo>
                    <a:lnTo>
                      <a:pt x="1" y="6929"/>
                    </a:lnTo>
                    <a:lnTo>
                      <a:pt x="305" y="6929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33"/>
              <p:cNvSpPr/>
              <p:nvPr/>
            </p:nvSpPr>
            <p:spPr>
              <a:xfrm>
                <a:off x="117287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33"/>
              <p:cNvSpPr/>
              <p:nvPr/>
            </p:nvSpPr>
            <p:spPr>
              <a:xfrm>
                <a:off x="117287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33"/>
              <p:cNvSpPr/>
              <p:nvPr/>
            </p:nvSpPr>
            <p:spPr>
              <a:xfrm>
                <a:off x="1172871" y="6325242"/>
                <a:ext cx="4374" cy="1307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118" extrusionOk="0">
                    <a:moveTo>
                      <a:pt x="1" y="1"/>
                    </a:moveTo>
                    <a:lnTo>
                      <a:pt x="1" y="9056"/>
                    </a:lnTo>
                    <a:cubicBezTo>
                      <a:pt x="122" y="9056"/>
                      <a:pt x="183" y="9117"/>
                      <a:pt x="305" y="9117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33"/>
              <p:cNvSpPr/>
              <p:nvPr/>
            </p:nvSpPr>
            <p:spPr>
              <a:xfrm>
                <a:off x="117287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33"/>
              <p:cNvSpPr/>
              <p:nvPr/>
            </p:nvSpPr>
            <p:spPr>
              <a:xfrm>
                <a:off x="1172871" y="7711805"/>
                <a:ext cx="4374" cy="37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615" extrusionOk="0">
                    <a:moveTo>
                      <a:pt x="1" y="1"/>
                    </a:moveTo>
                    <a:lnTo>
                      <a:pt x="1" y="2554"/>
                    </a:lnTo>
                    <a:cubicBezTo>
                      <a:pt x="122" y="2554"/>
                      <a:pt x="183" y="2554"/>
                      <a:pt x="305" y="2614"/>
                    </a:cubicBez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33"/>
              <p:cNvSpPr/>
              <p:nvPr/>
            </p:nvSpPr>
            <p:spPr>
              <a:xfrm>
                <a:off x="1172871" y="6016731"/>
                <a:ext cx="4374" cy="785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305" y="54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33"/>
              <p:cNvSpPr/>
              <p:nvPr/>
            </p:nvSpPr>
            <p:spPr>
              <a:xfrm>
                <a:off x="1172871" y="6183190"/>
                <a:ext cx="4374" cy="13772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604" extrusionOk="0">
                    <a:moveTo>
                      <a:pt x="1" y="1"/>
                    </a:moveTo>
                    <a:lnTo>
                      <a:pt x="1" y="9603"/>
                    </a:lnTo>
                    <a:lnTo>
                      <a:pt x="305" y="960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33"/>
              <p:cNvSpPr/>
              <p:nvPr/>
            </p:nvSpPr>
            <p:spPr>
              <a:xfrm>
                <a:off x="117287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33"/>
              <p:cNvSpPr/>
              <p:nvPr/>
            </p:nvSpPr>
            <p:spPr>
              <a:xfrm>
                <a:off x="1172871" y="8338420"/>
                <a:ext cx="4374" cy="139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725" extrusionOk="0">
                    <a:moveTo>
                      <a:pt x="1" y="1"/>
                    </a:moveTo>
                    <a:lnTo>
                      <a:pt x="1" y="9725"/>
                    </a:lnTo>
                    <a:lnTo>
                      <a:pt x="305" y="972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33"/>
              <p:cNvSpPr/>
              <p:nvPr/>
            </p:nvSpPr>
            <p:spPr>
              <a:xfrm>
                <a:off x="117287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33"/>
              <p:cNvSpPr/>
              <p:nvPr/>
            </p:nvSpPr>
            <p:spPr>
              <a:xfrm>
                <a:off x="1172871" y="7045110"/>
                <a:ext cx="4374" cy="4620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22" extrusionOk="0">
                    <a:moveTo>
                      <a:pt x="305" y="1"/>
                    </a:moveTo>
                    <a:cubicBezTo>
                      <a:pt x="183" y="1"/>
                      <a:pt x="122" y="1"/>
                      <a:pt x="1" y="61"/>
                    </a:cubicBezTo>
                    <a:lnTo>
                      <a:pt x="1" y="3222"/>
                    </a:lnTo>
                    <a:lnTo>
                      <a:pt x="305" y="322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33"/>
              <p:cNvSpPr/>
              <p:nvPr/>
            </p:nvSpPr>
            <p:spPr>
              <a:xfrm>
                <a:off x="1172871" y="7476500"/>
                <a:ext cx="4374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10" extrusionOk="0">
                    <a:moveTo>
                      <a:pt x="1" y="1"/>
                    </a:moveTo>
                    <a:lnTo>
                      <a:pt x="1" y="5410"/>
                    </a:lnTo>
                    <a:lnTo>
                      <a:pt x="305" y="5410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33"/>
              <p:cNvSpPr/>
              <p:nvPr/>
            </p:nvSpPr>
            <p:spPr>
              <a:xfrm>
                <a:off x="117287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33"/>
              <p:cNvSpPr/>
              <p:nvPr/>
            </p:nvSpPr>
            <p:spPr>
              <a:xfrm>
                <a:off x="132712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33"/>
              <p:cNvSpPr/>
              <p:nvPr/>
            </p:nvSpPr>
            <p:spPr>
              <a:xfrm>
                <a:off x="132712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33"/>
              <p:cNvSpPr/>
              <p:nvPr/>
            </p:nvSpPr>
            <p:spPr>
              <a:xfrm>
                <a:off x="132712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33"/>
              <p:cNvSpPr/>
              <p:nvPr/>
            </p:nvSpPr>
            <p:spPr>
              <a:xfrm>
                <a:off x="132712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33"/>
              <p:cNvSpPr/>
              <p:nvPr/>
            </p:nvSpPr>
            <p:spPr>
              <a:xfrm>
                <a:off x="132712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33"/>
              <p:cNvSpPr/>
              <p:nvPr/>
            </p:nvSpPr>
            <p:spPr>
              <a:xfrm>
                <a:off x="132712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33"/>
              <p:cNvSpPr/>
              <p:nvPr/>
            </p:nvSpPr>
            <p:spPr>
              <a:xfrm>
                <a:off x="132712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33"/>
              <p:cNvSpPr/>
              <p:nvPr/>
            </p:nvSpPr>
            <p:spPr>
              <a:xfrm>
                <a:off x="132712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33"/>
              <p:cNvSpPr/>
              <p:nvPr/>
            </p:nvSpPr>
            <p:spPr>
              <a:xfrm>
                <a:off x="132712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33"/>
              <p:cNvSpPr/>
              <p:nvPr/>
            </p:nvSpPr>
            <p:spPr>
              <a:xfrm>
                <a:off x="132712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33"/>
              <p:cNvSpPr/>
              <p:nvPr/>
            </p:nvSpPr>
            <p:spPr>
              <a:xfrm>
                <a:off x="132712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33"/>
              <p:cNvSpPr/>
              <p:nvPr/>
            </p:nvSpPr>
            <p:spPr>
              <a:xfrm>
                <a:off x="132712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33"/>
              <p:cNvSpPr/>
              <p:nvPr/>
            </p:nvSpPr>
            <p:spPr>
              <a:xfrm>
                <a:off x="1327126" y="8327966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33"/>
              <p:cNvSpPr/>
              <p:nvPr/>
            </p:nvSpPr>
            <p:spPr>
              <a:xfrm>
                <a:off x="132712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33"/>
              <p:cNvSpPr/>
              <p:nvPr/>
            </p:nvSpPr>
            <p:spPr>
              <a:xfrm>
                <a:off x="132712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33"/>
              <p:cNvSpPr/>
              <p:nvPr/>
            </p:nvSpPr>
            <p:spPr>
              <a:xfrm>
                <a:off x="132712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33"/>
              <p:cNvSpPr/>
              <p:nvPr/>
            </p:nvSpPr>
            <p:spPr>
              <a:xfrm>
                <a:off x="132712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33"/>
              <p:cNvSpPr/>
              <p:nvPr/>
            </p:nvSpPr>
            <p:spPr>
              <a:xfrm>
                <a:off x="132712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33"/>
              <p:cNvSpPr/>
              <p:nvPr/>
            </p:nvSpPr>
            <p:spPr>
              <a:xfrm>
                <a:off x="132712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3"/>
              <p:cNvSpPr/>
              <p:nvPr/>
            </p:nvSpPr>
            <p:spPr>
              <a:xfrm>
                <a:off x="1481382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3"/>
              <p:cNvSpPr/>
              <p:nvPr/>
            </p:nvSpPr>
            <p:spPr>
              <a:xfrm>
                <a:off x="1481382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3"/>
              <p:cNvSpPr/>
              <p:nvPr/>
            </p:nvSpPr>
            <p:spPr>
              <a:xfrm>
                <a:off x="1481382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3"/>
              <p:cNvSpPr/>
              <p:nvPr/>
            </p:nvSpPr>
            <p:spPr>
              <a:xfrm>
                <a:off x="1481382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3"/>
              <p:cNvSpPr/>
              <p:nvPr/>
            </p:nvSpPr>
            <p:spPr>
              <a:xfrm>
                <a:off x="1481382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33"/>
              <p:cNvSpPr/>
              <p:nvPr/>
            </p:nvSpPr>
            <p:spPr>
              <a:xfrm>
                <a:off x="1481382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33"/>
              <p:cNvSpPr/>
              <p:nvPr/>
            </p:nvSpPr>
            <p:spPr>
              <a:xfrm>
                <a:off x="1481382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33"/>
              <p:cNvSpPr/>
              <p:nvPr/>
            </p:nvSpPr>
            <p:spPr>
              <a:xfrm>
                <a:off x="1481382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33"/>
              <p:cNvSpPr/>
              <p:nvPr/>
            </p:nvSpPr>
            <p:spPr>
              <a:xfrm>
                <a:off x="1481382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33"/>
              <p:cNvSpPr/>
              <p:nvPr/>
            </p:nvSpPr>
            <p:spPr>
              <a:xfrm>
                <a:off x="1481382" y="8327966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1" y="0"/>
                    </a:moveTo>
                    <a:lnTo>
                      <a:pt x="1" y="7415"/>
                    </a:lnTo>
                    <a:cubicBezTo>
                      <a:pt x="62" y="7354"/>
                      <a:pt x="183" y="7293"/>
                      <a:pt x="244" y="723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33"/>
              <p:cNvSpPr/>
              <p:nvPr/>
            </p:nvSpPr>
            <p:spPr>
              <a:xfrm>
                <a:off x="1481382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33"/>
              <p:cNvSpPr/>
              <p:nvPr/>
            </p:nvSpPr>
            <p:spPr>
              <a:xfrm>
                <a:off x="1481382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33"/>
              <p:cNvSpPr/>
              <p:nvPr/>
            </p:nvSpPr>
            <p:spPr>
              <a:xfrm>
                <a:off x="1481382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33"/>
              <p:cNvSpPr/>
              <p:nvPr/>
            </p:nvSpPr>
            <p:spPr>
              <a:xfrm>
                <a:off x="1481382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33"/>
              <p:cNvSpPr/>
              <p:nvPr/>
            </p:nvSpPr>
            <p:spPr>
              <a:xfrm>
                <a:off x="1481382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33"/>
              <p:cNvSpPr/>
              <p:nvPr/>
            </p:nvSpPr>
            <p:spPr>
              <a:xfrm>
                <a:off x="1481382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33"/>
              <p:cNvSpPr/>
              <p:nvPr/>
            </p:nvSpPr>
            <p:spPr>
              <a:xfrm>
                <a:off x="1481382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33"/>
              <p:cNvSpPr/>
              <p:nvPr/>
            </p:nvSpPr>
            <p:spPr>
              <a:xfrm>
                <a:off x="1481382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33"/>
              <p:cNvSpPr/>
              <p:nvPr/>
            </p:nvSpPr>
            <p:spPr>
              <a:xfrm>
                <a:off x="1481382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33"/>
              <p:cNvSpPr/>
              <p:nvPr/>
            </p:nvSpPr>
            <p:spPr>
              <a:xfrm>
                <a:off x="1634777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33"/>
              <p:cNvSpPr/>
              <p:nvPr/>
            </p:nvSpPr>
            <p:spPr>
              <a:xfrm>
                <a:off x="1634777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33"/>
              <p:cNvSpPr/>
              <p:nvPr/>
            </p:nvSpPr>
            <p:spPr>
              <a:xfrm>
                <a:off x="1634777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33"/>
              <p:cNvSpPr/>
              <p:nvPr/>
            </p:nvSpPr>
            <p:spPr>
              <a:xfrm>
                <a:off x="1634777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33"/>
              <p:cNvSpPr/>
              <p:nvPr/>
            </p:nvSpPr>
            <p:spPr>
              <a:xfrm>
                <a:off x="1634777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33"/>
              <p:cNvSpPr/>
              <p:nvPr/>
            </p:nvSpPr>
            <p:spPr>
              <a:xfrm>
                <a:off x="1634777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33"/>
              <p:cNvSpPr/>
              <p:nvPr/>
            </p:nvSpPr>
            <p:spPr>
              <a:xfrm>
                <a:off x="1634777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33"/>
              <p:cNvSpPr/>
              <p:nvPr/>
            </p:nvSpPr>
            <p:spPr>
              <a:xfrm>
                <a:off x="1634777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33"/>
              <p:cNvSpPr/>
              <p:nvPr/>
            </p:nvSpPr>
            <p:spPr>
              <a:xfrm>
                <a:off x="1634777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33"/>
              <p:cNvSpPr/>
              <p:nvPr/>
            </p:nvSpPr>
            <p:spPr>
              <a:xfrm>
                <a:off x="1634777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33"/>
              <p:cNvSpPr/>
              <p:nvPr/>
            </p:nvSpPr>
            <p:spPr>
              <a:xfrm>
                <a:off x="1634777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33"/>
              <p:cNvSpPr/>
              <p:nvPr/>
            </p:nvSpPr>
            <p:spPr>
              <a:xfrm>
                <a:off x="1634777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33"/>
              <p:cNvSpPr/>
              <p:nvPr/>
            </p:nvSpPr>
            <p:spPr>
              <a:xfrm>
                <a:off x="1634777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33"/>
              <p:cNvSpPr/>
              <p:nvPr/>
            </p:nvSpPr>
            <p:spPr>
              <a:xfrm>
                <a:off x="1634777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33"/>
              <p:cNvSpPr/>
              <p:nvPr/>
            </p:nvSpPr>
            <p:spPr>
              <a:xfrm>
                <a:off x="1634777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33"/>
              <p:cNvSpPr/>
              <p:nvPr/>
            </p:nvSpPr>
            <p:spPr>
              <a:xfrm>
                <a:off x="1634777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33"/>
              <p:cNvSpPr/>
              <p:nvPr/>
            </p:nvSpPr>
            <p:spPr>
              <a:xfrm>
                <a:off x="1634777" y="8327966"/>
                <a:ext cx="4359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598" extrusionOk="0">
                    <a:moveTo>
                      <a:pt x="0" y="0"/>
                    </a:moveTo>
                    <a:lnTo>
                      <a:pt x="0" y="7597"/>
                    </a:lnTo>
                    <a:lnTo>
                      <a:pt x="304" y="7597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33"/>
              <p:cNvSpPr/>
              <p:nvPr/>
            </p:nvSpPr>
            <p:spPr>
              <a:xfrm>
                <a:off x="1634777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33"/>
              <p:cNvSpPr/>
              <p:nvPr/>
            </p:nvSpPr>
            <p:spPr>
              <a:xfrm>
                <a:off x="1634777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33"/>
              <p:cNvSpPr/>
              <p:nvPr/>
            </p:nvSpPr>
            <p:spPr>
              <a:xfrm>
                <a:off x="1789032" y="6941403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33"/>
              <p:cNvSpPr/>
              <p:nvPr/>
            </p:nvSpPr>
            <p:spPr>
              <a:xfrm>
                <a:off x="1789032" y="6787147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33"/>
              <p:cNvSpPr/>
              <p:nvPr/>
            </p:nvSpPr>
            <p:spPr>
              <a:xfrm>
                <a:off x="1789032" y="8019455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1" name="Google Shape;5211;p33"/>
              <p:cNvSpPr/>
              <p:nvPr/>
            </p:nvSpPr>
            <p:spPr>
              <a:xfrm>
                <a:off x="1789032" y="8327966"/>
                <a:ext cx="4359" cy="8715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078" extrusionOk="0">
                    <a:moveTo>
                      <a:pt x="0" y="0"/>
                    </a:moveTo>
                    <a:lnTo>
                      <a:pt x="0" y="6078"/>
                    </a:lnTo>
                    <a:lnTo>
                      <a:pt x="304" y="607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33"/>
              <p:cNvSpPr/>
              <p:nvPr/>
            </p:nvSpPr>
            <p:spPr>
              <a:xfrm>
                <a:off x="1789032" y="7095658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33"/>
              <p:cNvSpPr/>
              <p:nvPr/>
            </p:nvSpPr>
            <p:spPr>
              <a:xfrm>
                <a:off x="1789032" y="5583606"/>
                <a:ext cx="435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33"/>
              <p:cNvSpPr/>
              <p:nvPr/>
            </p:nvSpPr>
            <p:spPr>
              <a:xfrm>
                <a:off x="1789032" y="8173711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33"/>
              <p:cNvSpPr/>
              <p:nvPr/>
            </p:nvSpPr>
            <p:spPr>
              <a:xfrm>
                <a:off x="1789032" y="6016731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33"/>
              <p:cNvSpPr/>
              <p:nvPr/>
            </p:nvSpPr>
            <p:spPr>
              <a:xfrm>
                <a:off x="1789032" y="6478637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7" name="Google Shape;5217;p33"/>
              <p:cNvSpPr/>
              <p:nvPr/>
            </p:nvSpPr>
            <p:spPr>
              <a:xfrm>
                <a:off x="1789032" y="7866075"/>
                <a:ext cx="435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8" name="Google Shape;5218;p33"/>
              <p:cNvSpPr/>
              <p:nvPr/>
            </p:nvSpPr>
            <p:spPr>
              <a:xfrm>
                <a:off x="1789032" y="7249039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9" name="Google Shape;5219;p33"/>
              <p:cNvSpPr/>
              <p:nvPr/>
            </p:nvSpPr>
            <p:spPr>
              <a:xfrm>
                <a:off x="1789032" y="5862476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0" name="Google Shape;5220;p33"/>
              <p:cNvSpPr/>
              <p:nvPr/>
            </p:nvSpPr>
            <p:spPr>
              <a:xfrm>
                <a:off x="1789032" y="6325242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1" name="Google Shape;5221;p33"/>
              <p:cNvSpPr/>
              <p:nvPr/>
            </p:nvSpPr>
            <p:spPr>
              <a:xfrm>
                <a:off x="1789032" y="7403294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2" name="Google Shape;5222;p33"/>
              <p:cNvSpPr/>
              <p:nvPr/>
            </p:nvSpPr>
            <p:spPr>
              <a:xfrm>
                <a:off x="1789032" y="6632892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3" name="Google Shape;5223;p33"/>
              <p:cNvSpPr/>
              <p:nvPr/>
            </p:nvSpPr>
            <p:spPr>
              <a:xfrm>
                <a:off x="1789032" y="6170986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4" name="Google Shape;5224;p33"/>
              <p:cNvSpPr/>
              <p:nvPr/>
            </p:nvSpPr>
            <p:spPr>
              <a:xfrm>
                <a:off x="1789032" y="7711805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5" name="Google Shape;5225;p33"/>
              <p:cNvSpPr/>
              <p:nvPr/>
            </p:nvSpPr>
            <p:spPr>
              <a:xfrm>
                <a:off x="1789032" y="5708220"/>
                <a:ext cx="435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33"/>
              <p:cNvSpPr/>
              <p:nvPr/>
            </p:nvSpPr>
            <p:spPr>
              <a:xfrm>
                <a:off x="1789032" y="7557550"/>
                <a:ext cx="435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33"/>
              <p:cNvSpPr/>
              <p:nvPr/>
            </p:nvSpPr>
            <p:spPr>
              <a:xfrm>
                <a:off x="194328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8" name="Google Shape;5228;p33"/>
              <p:cNvSpPr/>
              <p:nvPr/>
            </p:nvSpPr>
            <p:spPr>
              <a:xfrm>
                <a:off x="194328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9" name="Google Shape;5229;p33"/>
              <p:cNvSpPr/>
              <p:nvPr/>
            </p:nvSpPr>
            <p:spPr>
              <a:xfrm>
                <a:off x="194328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33"/>
              <p:cNvSpPr/>
              <p:nvPr/>
            </p:nvSpPr>
            <p:spPr>
              <a:xfrm>
                <a:off x="194328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1" name="Google Shape;5231;p33"/>
              <p:cNvSpPr/>
              <p:nvPr/>
            </p:nvSpPr>
            <p:spPr>
              <a:xfrm>
                <a:off x="1943287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33"/>
              <p:cNvSpPr/>
              <p:nvPr/>
            </p:nvSpPr>
            <p:spPr>
              <a:xfrm>
                <a:off x="1943287" y="8327966"/>
                <a:ext cx="4359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493" extrusionOk="0">
                    <a:moveTo>
                      <a:pt x="0" y="0"/>
                    </a:moveTo>
                    <a:lnTo>
                      <a:pt x="0" y="2492"/>
                    </a:lnTo>
                    <a:lnTo>
                      <a:pt x="304" y="243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33"/>
              <p:cNvSpPr/>
              <p:nvPr/>
            </p:nvSpPr>
            <p:spPr>
              <a:xfrm>
                <a:off x="194328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33"/>
              <p:cNvSpPr/>
              <p:nvPr/>
            </p:nvSpPr>
            <p:spPr>
              <a:xfrm>
                <a:off x="194328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33"/>
              <p:cNvSpPr/>
              <p:nvPr/>
            </p:nvSpPr>
            <p:spPr>
              <a:xfrm>
                <a:off x="194328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33"/>
              <p:cNvSpPr/>
              <p:nvPr/>
            </p:nvSpPr>
            <p:spPr>
              <a:xfrm>
                <a:off x="194328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33"/>
              <p:cNvSpPr/>
              <p:nvPr/>
            </p:nvSpPr>
            <p:spPr>
              <a:xfrm>
                <a:off x="194328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8" name="Google Shape;5238;p33"/>
              <p:cNvSpPr/>
              <p:nvPr/>
            </p:nvSpPr>
            <p:spPr>
              <a:xfrm>
                <a:off x="194328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33"/>
              <p:cNvSpPr/>
              <p:nvPr/>
            </p:nvSpPr>
            <p:spPr>
              <a:xfrm>
                <a:off x="194328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33"/>
              <p:cNvSpPr/>
              <p:nvPr/>
            </p:nvSpPr>
            <p:spPr>
              <a:xfrm>
                <a:off x="194328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33"/>
              <p:cNvSpPr/>
              <p:nvPr/>
            </p:nvSpPr>
            <p:spPr>
              <a:xfrm>
                <a:off x="194328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33"/>
              <p:cNvSpPr/>
              <p:nvPr/>
            </p:nvSpPr>
            <p:spPr>
              <a:xfrm>
                <a:off x="194328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33"/>
              <p:cNvSpPr/>
              <p:nvPr/>
            </p:nvSpPr>
            <p:spPr>
              <a:xfrm>
                <a:off x="194328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33"/>
              <p:cNvSpPr/>
              <p:nvPr/>
            </p:nvSpPr>
            <p:spPr>
              <a:xfrm>
                <a:off x="194328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5" name="Google Shape;5245;p33"/>
              <p:cNvSpPr/>
              <p:nvPr/>
            </p:nvSpPr>
            <p:spPr>
              <a:xfrm>
                <a:off x="194328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6" name="Google Shape;5246;p33"/>
              <p:cNvSpPr/>
              <p:nvPr/>
            </p:nvSpPr>
            <p:spPr>
              <a:xfrm>
                <a:off x="2097543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7" name="Google Shape;5247;p33"/>
              <p:cNvSpPr/>
              <p:nvPr/>
            </p:nvSpPr>
            <p:spPr>
              <a:xfrm>
                <a:off x="2097543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33"/>
              <p:cNvSpPr/>
              <p:nvPr/>
            </p:nvSpPr>
            <p:spPr>
              <a:xfrm>
                <a:off x="2097543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33"/>
              <p:cNvSpPr/>
              <p:nvPr/>
            </p:nvSpPr>
            <p:spPr>
              <a:xfrm>
                <a:off x="2097543" y="8173711"/>
                <a:ext cx="3499" cy="9848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868" extrusionOk="0">
                    <a:moveTo>
                      <a:pt x="0" y="0"/>
                    </a:moveTo>
                    <a:lnTo>
                      <a:pt x="0" y="6868"/>
                    </a:lnTo>
                    <a:cubicBezTo>
                      <a:pt x="61" y="6746"/>
                      <a:pt x="182" y="6686"/>
                      <a:pt x="243" y="656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33"/>
              <p:cNvSpPr/>
              <p:nvPr/>
            </p:nvSpPr>
            <p:spPr>
              <a:xfrm>
                <a:off x="2097543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33"/>
              <p:cNvSpPr/>
              <p:nvPr/>
            </p:nvSpPr>
            <p:spPr>
              <a:xfrm>
                <a:off x="2097543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33"/>
              <p:cNvSpPr/>
              <p:nvPr/>
            </p:nvSpPr>
            <p:spPr>
              <a:xfrm>
                <a:off x="2097543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3" name="Google Shape;5253;p33"/>
              <p:cNvSpPr/>
              <p:nvPr/>
            </p:nvSpPr>
            <p:spPr>
              <a:xfrm>
                <a:off x="2097543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33"/>
              <p:cNvSpPr/>
              <p:nvPr/>
            </p:nvSpPr>
            <p:spPr>
              <a:xfrm>
                <a:off x="2097543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33"/>
              <p:cNvSpPr/>
              <p:nvPr/>
            </p:nvSpPr>
            <p:spPr>
              <a:xfrm>
                <a:off x="2097543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33"/>
              <p:cNvSpPr/>
              <p:nvPr/>
            </p:nvSpPr>
            <p:spPr>
              <a:xfrm>
                <a:off x="2097543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33"/>
              <p:cNvSpPr/>
              <p:nvPr/>
            </p:nvSpPr>
            <p:spPr>
              <a:xfrm>
                <a:off x="2097543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33"/>
              <p:cNvSpPr/>
              <p:nvPr/>
            </p:nvSpPr>
            <p:spPr>
              <a:xfrm>
                <a:off x="2097543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33"/>
              <p:cNvSpPr/>
              <p:nvPr/>
            </p:nvSpPr>
            <p:spPr>
              <a:xfrm>
                <a:off x="2097543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0" name="Google Shape;5260;p33"/>
              <p:cNvSpPr/>
              <p:nvPr/>
            </p:nvSpPr>
            <p:spPr>
              <a:xfrm>
                <a:off x="2097543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33"/>
              <p:cNvSpPr/>
              <p:nvPr/>
            </p:nvSpPr>
            <p:spPr>
              <a:xfrm>
                <a:off x="2097543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33"/>
              <p:cNvSpPr/>
              <p:nvPr/>
            </p:nvSpPr>
            <p:spPr>
              <a:xfrm>
                <a:off x="2097543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33"/>
              <p:cNvSpPr/>
              <p:nvPr/>
            </p:nvSpPr>
            <p:spPr>
              <a:xfrm>
                <a:off x="2097543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33"/>
              <p:cNvSpPr/>
              <p:nvPr/>
            </p:nvSpPr>
            <p:spPr>
              <a:xfrm>
                <a:off x="225179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33"/>
              <p:cNvSpPr/>
              <p:nvPr/>
            </p:nvSpPr>
            <p:spPr>
              <a:xfrm>
                <a:off x="225179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33"/>
              <p:cNvSpPr/>
              <p:nvPr/>
            </p:nvSpPr>
            <p:spPr>
              <a:xfrm>
                <a:off x="225179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33"/>
              <p:cNvSpPr/>
              <p:nvPr/>
            </p:nvSpPr>
            <p:spPr>
              <a:xfrm>
                <a:off x="225179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33"/>
              <p:cNvSpPr/>
              <p:nvPr/>
            </p:nvSpPr>
            <p:spPr>
              <a:xfrm>
                <a:off x="225179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33"/>
              <p:cNvSpPr/>
              <p:nvPr/>
            </p:nvSpPr>
            <p:spPr>
              <a:xfrm>
                <a:off x="225179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33"/>
              <p:cNvSpPr/>
              <p:nvPr/>
            </p:nvSpPr>
            <p:spPr>
              <a:xfrm>
                <a:off x="225179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33"/>
              <p:cNvSpPr/>
              <p:nvPr/>
            </p:nvSpPr>
            <p:spPr>
              <a:xfrm>
                <a:off x="225179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33"/>
              <p:cNvSpPr/>
              <p:nvPr/>
            </p:nvSpPr>
            <p:spPr>
              <a:xfrm>
                <a:off x="225179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33"/>
              <p:cNvSpPr/>
              <p:nvPr/>
            </p:nvSpPr>
            <p:spPr>
              <a:xfrm>
                <a:off x="225179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33"/>
              <p:cNvSpPr/>
              <p:nvPr/>
            </p:nvSpPr>
            <p:spPr>
              <a:xfrm>
                <a:off x="225179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33"/>
              <p:cNvSpPr/>
              <p:nvPr/>
            </p:nvSpPr>
            <p:spPr>
              <a:xfrm>
                <a:off x="225179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6" name="Google Shape;5276;p33"/>
              <p:cNvSpPr/>
              <p:nvPr/>
            </p:nvSpPr>
            <p:spPr>
              <a:xfrm>
                <a:off x="2251798" y="8173711"/>
                <a:ext cx="3499" cy="10547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355" extrusionOk="0">
                    <a:moveTo>
                      <a:pt x="0" y="0"/>
                    </a:moveTo>
                    <a:lnTo>
                      <a:pt x="0" y="7233"/>
                    </a:lnTo>
                    <a:cubicBezTo>
                      <a:pt x="61" y="7293"/>
                      <a:pt x="183" y="7293"/>
                      <a:pt x="243" y="7354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7" name="Google Shape;5277;p33"/>
              <p:cNvSpPr/>
              <p:nvPr/>
            </p:nvSpPr>
            <p:spPr>
              <a:xfrm>
                <a:off x="225179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8" name="Google Shape;5278;p33"/>
              <p:cNvSpPr/>
              <p:nvPr/>
            </p:nvSpPr>
            <p:spPr>
              <a:xfrm>
                <a:off x="225179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33"/>
              <p:cNvSpPr/>
              <p:nvPr/>
            </p:nvSpPr>
            <p:spPr>
              <a:xfrm>
                <a:off x="225179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0" name="Google Shape;5280;p33"/>
              <p:cNvSpPr/>
              <p:nvPr/>
            </p:nvSpPr>
            <p:spPr>
              <a:xfrm>
                <a:off x="225179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1" name="Google Shape;5281;p33"/>
              <p:cNvSpPr/>
              <p:nvPr/>
            </p:nvSpPr>
            <p:spPr>
              <a:xfrm>
                <a:off x="225179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33"/>
              <p:cNvSpPr/>
              <p:nvPr/>
            </p:nvSpPr>
            <p:spPr>
              <a:xfrm>
                <a:off x="2405179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3" name="Google Shape;5283;p33"/>
              <p:cNvSpPr/>
              <p:nvPr/>
            </p:nvSpPr>
            <p:spPr>
              <a:xfrm>
                <a:off x="2405179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4" name="Google Shape;5284;p33"/>
              <p:cNvSpPr/>
              <p:nvPr/>
            </p:nvSpPr>
            <p:spPr>
              <a:xfrm>
                <a:off x="2405179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5" name="Google Shape;5285;p33"/>
              <p:cNvSpPr/>
              <p:nvPr/>
            </p:nvSpPr>
            <p:spPr>
              <a:xfrm>
                <a:off x="2405179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6" name="Google Shape;5286;p33"/>
              <p:cNvSpPr/>
              <p:nvPr/>
            </p:nvSpPr>
            <p:spPr>
              <a:xfrm>
                <a:off x="2405179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33"/>
              <p:cNvSpPr/>
              <p:nvPr/>
            </p:nvSpPr>
            <p:spPr>
              <a:xfrm>
                <a:off x="2405179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8" name="Google Shape;5288;p33"/>
              <p:cNvSpPr/>
              <p:nvPr/>
            </p:nvSpPr>
            <p:spPr>
              <a:xfrm>
                <a:off x="2405179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9" name="Google Shape;5289;p33"/>
              <p:cNvSpPr/>
              <p:nvPr/>
            </p:nvSpPr>
            <p:spPr>
              <a:xfrm>
                <a:off x="2405179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0" name="Google Shape;5290;p33"/>
              <p:cNvSpPr/>
              <p:nvPr/>
            </p:nvSpPr>
            <p:spPr>
              <a:xfrm>
                <a:off x="2405179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1" name="Google Shape;5291;p33"/>
              <p:cNvSpPr/>
              <p:nvPr/>
            </p:nvSpPr>
            <p:spPr>
              <a:xfrm>
                <a:off x="2405179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2" name="Google Shape;5292;p33"/>
              <p:cNvSpPr/>
              <p:nvPr/>
            </p:nvSpPr>
            <p:spPr>
              <a:xfrm>
                <a:off x="2405179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3" name="Google Shape;5293;p33"/>
              <p:cNvSpPr/>
              <p:nvPr/>
            </p:nvSpPr>
            <p:spPr>
              <a:xfrm>
                <a:off x="2406054" y="8173711"/>
                <a:ext cx="3499" cy="14642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211" extrusionOk="0">
                    <a:moveTo>
                      <a:pt x="0" y="0"/>
                    </a:moveTo>
                    <a:lnTo>
                      <a:pt x="0" y="10150"/>
                    </a:lnTo>
                    <a:cubicBezTo>
                      <a:pt x="61" y="10150"/>
                      <a:pt x="122" y="10150"/>
                      <a:pt x="243" y="10211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4" name="Google Shape;5294;p33"/>
              <p:cNvSpPr/>
              <p:nvPr/>
            </p:nvSpPr>
            <p:spPr>
              <a:xfrm>
                <a:off x="2405179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5" name="Google Shape;5295;p33"/>
              <p:cNvSpPr/>
              <p:nvPr/>
            </p:nvSpPr>
            <p:spPr>
              <a:xfrm>
                <a:off x="2405179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6" name="Google Shape;5296;p33"/>
              <p:cNvSpPr/>
              <p:nvPr/>
            </p:nvSpPr>
            <p:spPr>
              <a:xfrm>
                <a:off x="2405179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7" name="Google Shape;5297;p33"/>
              <p:cNvSpPr/>
              <p:nvPr/>
            </p:nvSpPr>
            <p:spPr>
              <a:xfrm>
                <a:off x="2405179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8" name="Google Shape;5298;p33"/>
              <p:cNvSpPr/>
              <p:nvPr/>
            </p:nvSpPr>
            <p:spPr>
              <a:xfrm>
                <a:off x="2405179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9" name="Google Shape;5299;p33"/>
              <p:cNvSpPr/>
              <p:nvPr/>
            </p:nvSpPr>
            <p:spPr>
              <a:xfrm>
                <a:off x="2405179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0" name="Google Shape;5300;p33"/>
              <p:cNvSpPr/>
              <p:nvPr/>
            </p:nvSpPr>
            <p:spPr>
              <a:xfrm>
                <a:off x="2559434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1" name="Google Shape;5301;p33"/>
              <p:cNvSpPr/>
              <p:nvPr/>
            </p:nvSpPr>
            <p:spPr>
              <a:xfrm>
                <a:off x="2559434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2" name="Google Shape;5302;p33"/>
              <p:cNvSpPr/>
              <p:nvPr/>
            </p:nvSpPr>
            <p:spPr>
              <a:xfrm>
                <a:off x="2559434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3" name="Google Shape;5303;p33"/>
              <p:cNvSpPr/>
              <p:nvPr/>
            </p:nvSpPr>
            <p:spPr>
              <a:xfrm>
                <a:off x="2559434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4" name="Google Shape;5304;p33"/>
              <p:cNvSpPr/>
              <p:nvPr/>
            </p:nvSpPr>
            <p:spPr>
              <a:xfrm>
                <a:off x="2559434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5" name="Google Shape;5305;p33"/>
              <p:cNvSpPr/>
              <p:nvPr/>
            </p:nvSpPr>
            <p:spPr>
              <a:xfrm>
                <a:off x="2559434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6" name="Google Shape;5306;p33"/>
              <p:cNvSpPr/>
              <p:nvPr/>
            </p:nvSpPr>
            <p:spPr>
              <a:xfrm>
                <a:off x="2559434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7" name="Google Shape;5307;p33"/>
              <p:cNvSpPr/>
              <p:nvPr/>
            </p:nvSpPr>
            <p:spPr>
              <a:xfrm>
                <a:off x="2559434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8" name="Google Shape;5308;p33"/>
              <p:cNvSpPr/>
              <p:nvPr/>
            </p:nvSpPr>
            <p:spPr>
              <a:xfrm>
                <a:off x="2559434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33"/>
              <p:cNvSpPr/>
              <p:nvPr/>
            </p:nvSpPr>
            <p:spPr>
              <a:xfrm>
                <a:off x="2559434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33"/>
              <p:cNvSpPr/>
              <p:nvPr/>
            </p:nvSpPr>
            <p:spPr>
              <a:xfrm>
                <a:off x="2559434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33"/>
              <p:cNvSpPr/>
              <p:nvPr/>
            </p:nvSpPr>
            <p:spPr>
              <a:xfrm>
                <a:off x="2559434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33"/>
              <p:cNvSpPr/>
              <p:nvPr/>
            </p:nvSpPr>
            <p:spPr>
              <a:xfrm>
                <a:off x="2559434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33"/>
              <p:cNvSpPr/>
              <p:nvPr/>
            </p:nvSpPr>
            <p:spPr>
              <a:xfrm>
                <a:off x="2559434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33"/>
              <p:cNvSpPr/>
              <p:nvPr/>
            </p:nvSpPr>
            <p:spPr>
              <a:xfrm>
                <a:off x="2559434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33"/>
              <p:cNvSpPr/>
              <p:nvPr/>
            </p:nvSpPr>
            <p:spPr>
              <a:xfrm>
                <a:off x="2559434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33"/>
              <p:cNvSpPr/>
              <p:nvPr/>
            </p:nvSpPr>
            <p:spPr>
              <a:xfrm>
                <a:off x="2559434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33"/>
              <p:cNvSpPr/>
              <p:nvPr/>
            </p:nvSpPr>
            <p:spPr>
              <a:xfrm>
                <a:off x="2559434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33"/>
              <p:cNvSpPr/>
              <p:nvPr/>
            </p:nvSpPr>
            <p:spPr>
              <a:xfrm>
                <a:off x="2559434" y="8327966"/>
                <a:ext cx="437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" y="0"/>
                    </a:moveTo>
                    <a:lnTo>
                      <a:pt x="1" y="304"/>
                    </a:lnTo>
                    <a:cubicBezTo>
                      <a:pt x="122" y="304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33"/>
              <p:cNvSpPr/>
              <p:nvPr/>
            </p:nvSpPr>
            <p:spPr>
              <a:xfrm>
                <a:off x="2713690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33"/>
              <p:cNvSpPr/>
              <p:nvPr/>
            </p:nvSpPr>
            <p:spPr>
              <a:xfrm>
                <a:off x="2713690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33"/>
              <p:cNvSpPr/>
              <p:nvPr/>
            </p:nvSpPr>
            <p:spPr>
              <a:xfrm>
                <a:off x="2713690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33"/>
              <p:cNvSpPr/>
              <p:nvPr/>
            </p:nvSpPr>
            <p:spPr>
              <a:xfrm>
                <a:off x="2713690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33"/>
              <p:cNvSpPr/>
              <p:nvPr/>
            </p:nvSpPr>
            <p:spPr>
              <a:xfrm>
                <a:off x="2713690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33"/>
              <p:cNvSpPr/>
              <p:nvPr/>
            </p:nvSpPr>
            <p:spPr>
              <a:xfrm>
                <a:off x="2713690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33"/>
              <p:cNvSpPr/>
              <p:nvPr/>
            </p:nvSpPr>
            <p:spPr>
              <a:xfrm>
                <a:off x="2713690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33"/>
              <p:cNvSpPr/>
              <p:nvPr/>
            </p:nvSpPr>
            <p:spPr>
              <a:xfrm>
                <a:off x="2713690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33"/>
              <p:cNvSpPr/>
              <p:nvPr/>
            </p:nvSpPr>
            <p:spPr>
              <a:xfrm>
                <a:off x="2713690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33"/>
              <p:cNvSpPr/>
              <p:nvPr/>
            </p:nvSpPr>
            <p:spPr>
              <a:xfrm>
                <a:off x="2713690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33"/>
              <p:cNvSpPr/>
              <p:nvPr/>
            </p:nvSpPr>
            <p:spPr>
              <a:xfrm>
                <a:off x="2713690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33"/>
              <p:cNvSpPr/>
              <p:nvPr/>
            </p:nvSpPr>
            <p:spPr>
              <a:xfrm>
                <a:off x="2713690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33"/>
              <p:cNvSpPr/>
              <p:nvPr/>
            </p:nvSpPr>
            <p:spPr>
              <a:xfrm>
                <a:off x="2713690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33"/>
              <p:cNvSpPr/>
              <p:nvPr/>
            </p:nvSpPr>
            <p:spPr>
              <a:xfrm>
                <a:off x="2713690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33"/>
              <p:cNvSpPr/>
              <p:nvPr/>
            </p:nvSpPr>
            <p:spPr>
              <a:xfrm>
                <a:off x="2713690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33"/>
              <p:cNvSpPr/>
              <p:nvPr/>
            </p:nvSpPr>
            <p:spPr>
              <a:xfrm>
                <a:off x="2713690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33"/>
              <p:cNvSpPr/>
              <p:nvPr/>
            </p:nvSpPr>
            <p:spPr>
              <a:xfrm>
                <a:off x="2713690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33"/>
              <p:cNvSpPr/>
              <p:nvPr/>
            </p:nvSpPr>
            <p:spPr>
              <a:xfrm>
                <a:off x="2713690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33"/>
              <p:cNvSpPr/>
              <p:nvPr/>
            </p:nvSpPr>
            <p:spPr>
              <a:xfrm>
                <a:off x="2713690" y="8327966"/>
                <a:ext cx="43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" y="0"/>
                    </a:moveTo>
                    <a:lnTo>
                      <a:pt x="1" y="122"/>
                    </a:lnTo>
                    <a:cubicBezTo>
                      <a:pt x="122" y="183"/>
                      <a:pt x="183" y="244"/>
                      <a:pt x="304" y="244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8" name="Google Shape;5338;p33"/>
              <p:cNvSpPr/>
              <p:nvPr/>
            </p:nvSpPr>
            <p:spPr>
              <a:xfrm>
                <a:off x="2867945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33"/>
              <p:cNvSpPr/>
              <p:nvPr/>
            </p:nvSpPr>
            <p:spPr>
              <a:xfrm>
                <a:off x="2867945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0" name="Google Shape;5340;p33"/>
              <p:cNvSpPr/>
              <p:nvPr/>
            </p:nvSpPr>
            <p:spPr>
              <a:xfrm>
                <a:off x="2867945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1" name="Google Shape;5341;p33"/>
              <p:cNvSpPr/>
              <p:nvPr/>
            </p:nvSpPr>
            <p:spPr>
              <a:xfrm>
                <a:off x="2867945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2" name="Google Shape;5342;p33"/>
              <p:cNvSpPr/>
              <p:nvPr/>
            </p:nvSpPr>
            <p:spPr>
              <a:xfrm>
                <a:off x="2867945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3" name="Google Shape;5343;p33"/>
              <p:cNvSpPr/>
              <p:nvPr/>
            </p:nvSpPr>
            <p:spPr>
              <a:xfrm>
                <a:off x="2867945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33"/>
              <p:cNvSpPr/>
              <p:nvPr/>
            </p:nvSpPr>
            <p:spPr>
              <a:xfrm>
                <a:off x="2867945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5" name="Google Shape;5345;p33"/>
              <p:cNvSpPr/>
              <p:nvPr/>
            </p:nvSpPr>
            <p:spPr>
              <a:xfrm>
                <a:off x="2867945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6" name="Google Shape;5346;p33"/>
              <p:cNvSpPr/>
              <p:nvPr/>
            </p:nvSpPr>
            <p:spPr>
              <a:xfrm>
                <a:off x="2867945" y="8327966"/>
                <a:ext cx="3499" cy="514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587" extrusionOk="0">
                    <a:moveTo>
                      <a:pt x="1" y="0"/>
                    </a:moveTo>
                    <a:lnTo>
                      <a:pt x="1" y="3586"/>
                    </a:lnTo>
                    <a:lnTo>
                      <a:pt x="244" y="358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33"/>
              <p:cNvSpPr/>
              <p:nvPr/>
            </p:nvSpPr>
            <p:spPr>
              <a:xfrm>
                <a:off x="2867945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8" name="Google Shape;5348;p33"/>
              <p:cNvSpPr/>
              <p:nvPr/>
            </p:nvSpPr>
            <p:spPr>
              <a:xfrm>
                <a:off x="2867945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9" name="Google Shape;5349;p33"/>
              <p:cNvSpPr/>
              <p:nvPr/>
            </p:nvSpPr>
            <p:spPr>
              <a:xfrm>
                <a:off x="2867945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33"/>
              <p:cNvSpPr/>
              <p:nvPr/>
            </p:nvSpPr>
            <p:spPr>
              <a:xfrm>
                <a:off x="2867945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1" name="Google Shape;5351;p33"/>
              <p:cNvSpPr/>
              <p:nvPr/>
            </p:nvSpPr>
            <p:spPr>
              <a:xfrm>
                <a:off x="2867945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2" name="Google Shape;5352;p33"/>
              <p:cNvSpPr/>
              <p:nvPr/>
            </p:nvSpPr>
            <p:spPr>
              <a:xfrm>
                <a:off x="2867945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33"/>
              <p:cNvSpPr/>
              <p:nvPr/>
            </p:nvSpPr>
            <p:spPr>
              <a:xfrm>
                <a:off x="2867945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4" name="Google Shape;5354;p33"/>
              <p:cNvSpPr/>
              <p:nvPr/>
            </p:nvSpPr>
            <p:spPr>
              <a:xfrm>
                <a:off x="2867945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5" name="Google Shape;5355;p33"/>
              <p:cNvSpPr/>
              <p:nvPr/>
            </p:nvSpPr>
            <p:spPr>
              <a:xfrm>
                <a:off x="2867945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6" name="Google Shape;5356;p33"/>
              <p:cNvSpPr/>
              <p:nvPr/>
            </p:nvSpPr>
            <p:spPr>
              <a:xfrm>
                <a:off x="2867945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7" name="Google Shape;5357;p33"/>
              <p:cNvSpPr/>
              <p:nvPr/>
            </p:nvSpPr>
            <p:spPr>
              <a:xfrm>
                <a:off x="3022200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8" name="Google Shape;5358;p33"/>
              <p:cNvSpPr/>
              <p:nvPr/>
            </p:nvSpPr>
            <p:spPr>
              <a:xfrm>
                <a:off x="3022200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9" name="Google Shape;5359;p33"/>
              <p:cNvSpPr/>
              <p:nvPr/>
            </p:nvSpPr>
            <p:spPr>
              <a:xfrm>
                <a:off x="3022200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33"/>
              <p:cNvSpPr/>
              <p:nvPr/>
            </p:nvSpPr>
            <p:spPr>
              <a:xfrm>
                <a:off x="3022200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33"/>
              <p:cNvSpPr/>
              <p:nvPr/>
            </p:nvSpPr>
            <p:spPr>
              <a:xfrm>
                <a:off x="3022200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33"/>
              <p:cNvSpPr/>
              <p:nvPr/>
            </p:nvSpPr>
            <p:spPr>
              <a:xfrm>
                <a:off x="3022200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33"/>
              <p:cNvSpPr/>
              <p:nvPr/>
            </p:nvSpPr>
            <p:spPr>
              <a:xfrm>
                <a:off x="3022200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33"/>
              <p:cNvSpPr/>
              <p:nvPr/>
            </p:nvSpPr>
            <p:spPr>
              <a:xfrm>
                <a:off x="3022200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33"/>
              <p:cNvSpPr/>
              <p:nvPr/>
            </p:nvSpPr>
            <p:spPr>
              <a:xfrm>
                <a:off x="3022200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33"/>
              <p:cNvSpPr/>
              <p:nvPr/>
            </p:nvSpPr>
            <p:spPr>
              <a:xfrm>
                <a:off x="3022200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33"/>
              <p:cNvSpPr/>
              <p:nvPr/>
            </p:nvSpPr>
            <p:spPr>
              <a:xfrm>
                <a:off x="3022200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33"/>
              <p:cNvSpPr/>
              <p:nvPr/>
            </p:nvSpPr>
            <p:spPr>
              <a:xfrm>
                <a:off x="3022200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33"/>
              <p:cNvSpPr/>
              <p:nvPr/>
            </p:nvSpPr>
            <p:spPr>
              <a:xfrm>
                <a:off x="3022200" y="8327966"/>
                <a:ext cx="1764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62" extrusionOk="0">
                    <a:moveTo>
                      <a:pt x="1" y="0"/>
                    </a:moveTo>
                    <a:lnTo>
                      <a:pt x="1" y="61"/>
                    </a:lnTo>
                    <a:cubicBezTo>
                      <a:pt x="1" y="0"/>
                      <a:pt x="61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33"/>
              <p:cNvSpPr/>
              <p:nvPr/>
            </p:nvSpPr>
            <p:spPr>
              <a:xfrm>
                <a:off x="3022200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33"/>
              <p:cNvSpPr/>
              <p:nvPr/>
            </p:nvSpPr>
            <p:spPr>
              <a:xfrm>
                <a:off x="3022200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33"/>
              <p:cNvSpPr/>
              <p:nvPr/>
            </p:nvSpPr>
            <p:spPr>
              <a:xfrm>
                <a:off x="3022200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33"/>
              <p:cNvSpPr/>
              <p:nvPr/>
            </p:nvSpPr>
            <p:spPr>
              <a:xfrm>
                <a:off x="3022200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33"/>
              <p:cNvSpPr/>
              <p:nvPr/>
            </p:nvSpPr>
            <p:spPr>
              <a:xfrm>
                <a:off x="3022200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33"/>
              <p:cNvSpPr/>
              <p:nvPr/>
            </p:nvSpPr>
            <p:spPr>
              <a:xfrm>
                <a:off x="3022200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33"/>
              <p:cNvSpPr/>
              <p:nvPr/>
            </p:nvSpPr>
            <p:spPr>
              <a:xfrm>
                <a:off x="3175581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33"/>
              <p:cNvSpPr/>
              <p:nvPr/>
            </p:nvSpPr>
            <p:spPr>
              <a:xfrm>
                <a:off x="3175581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33"/>
              <p:cNvSpPr/>
              <p:nvPr/>
            </p:nvSpPr>
            <p:spPr>
              <a:xfrm>
                <a:off x="3175581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33"/>
              <p:cNvSpPr/>
              <p:nvPr/>
            </p:nvSpPr>
            <p:spPr>
              <a:xfrm>
                <a:off x="3175581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33"/>
              <p:cNvSpPr/>
              <p:nvPr/>
            </p:nvSpPr>
            <p:spPr>
              <a:xfrm>
                <a:off x="3175581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33"/>
              <p:cNvSpPr/>
              <p:nvPr/>
            </p:nvSpPr>
            <p:spPr>
              <a:xfrm>
                <a:off x="3175581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33"/>
              <p:cNvSpPr/>
              <p:nvPr/>
            </p:nvSpPr>
            <p:spPr>
              <a:xfrm>
                <a:off x="3175581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33"/>
              <p:cNvSpPr/>
              <p:nvPr/>
            </p:nvSpPr>
            <p:spPr>
              <a:xfrm>
                <a:off x="3175581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33"/>
              <p:cNvSpPr/>
              <p:nvPr/>
            </p:nvSpPr>
            <p:spPr>
              <a:xfrm>
                <a:off x="3175581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33"/>
              <p:cNvSpPr/>
              <p:nvPr/>
            </p:nvSpPr>
            <p:spPr>
              <a:xfrm>
                <a:off x="3175581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33"/>
              <p:cNvSpPr/>
              <p:nvPr/>
            </p:nvSpPr>
            <p:spPr>
              <a:xfrm>
                <a:off x="3175581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33"/>
              <p:cNvSpPr/>
              <p:nvPr/>
            </p:nvSpPr>
            <p:spPr>
              <a:xfrm>
                <a:off x="3175581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33"/>
              <p:cNvSpPr/>
              <p:nvPr/>
            </p:nvSpPr>
            <p:spPr>
              <a:xfrm>
                <a:off x="3175581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33"/>
              <p:cNvSpPr/>
              <p:nvPr/>
            </p:nvSpPr>
            <p:spPr>
              <a:xfrm>
                <a:off x="3175581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33"/>
              <p:cNvSpPr/>
              <p:nvPr/>
            </p:nvSpPr>
            <p:spPr>
              <a:xfrm>
                <a:off x="3175581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33"/>
              <p:cNvSpPr/>
              <p:nvPr/>
            </p:nvSpPr>
            <p:spPr>
              <a:xfrm>
                <a:off x="3175581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33"/>
              <p:cNvSpPr/>
              <p:nvPr/>
            </p:nvSpPr>
            <p:spPr>
              <a:xfrm>
                <a:off x="3175581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33"/>
              <p:cNvSpPr/>
              <p:nvPr/>
            </p:nvSpPr>
            <p:spPr>
              <a:xfrm>
                <a:off x="3175581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33"/>
              <p:cNvSpPr/>
              <p:nvPr/>
            </p:nvSpPr>
            <p:spPr>
              <a:xfrm>
                <a:off x="3176456" y="8327966"/>
                <a:ext cx="3499" cy="1309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913" extrusionOk="0">
                    <a:moveTo>
                      <a:pt x="1" y="0"/>
                    </a:moveTo>
                    <a:lnTo>
                      <a:pt x="1" y="851"/>
                    </a:lnTo>
                    <a:cubicBezTo>
                      <a:pt x="61" y="851"/>
                      <a:pt x="122" y="912"/>
                      <a:pt x="244" y="91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33"/>
              <p:cNvSpPr/>
              <p:nvPr/>
            </p:nvSpPr>
            <p:spPr>
              <a:xfrm>
                <a:off x="3329836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33"/>
              <p:cNvSpPr/>
              <p:nvPr/>
            </p:nvSpPr>
            <p:spPr>
              <a:xfrm>
                <a:off x="3329836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33"/>
              <p:cNvSpPr/>
              <p:nvPr/>
            </p:nvSpPr>
            <p:spPr>
              <a:xfrm>
                <a:off x="3329836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33"/>
              <p:cNvSpPr/>
              <p:nvPr/>
            </p:nvSpPr>
            <p:spPr>
              <a:xfrm>
                <a:off x="3329836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33"/>
              <p:cNvSpPr/>
              <p:nvPr/>
            </p:nvSpPr>
            <p:spPr>
              <a:xfrm>
                <a:off x="3329836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33"/>
              <p:cNvSpPr/>
              <p:nvPr/>
            </p:nvSpPr>
            <p:spPr>
              <a:xfrm>
                <a:off x="3329836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33"/>
              <p:cNvSpPr/>
              <p:nvPr/>
            </p:nvSpPr>
            <p:spPr>
              <a:xfrm>
                <a:off x="3329836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33"/>
              <p:cNvSpPr/>
              <p:nvPr/>
            </p:nvSpPr>
            <p:spPr>
              <a:xfrm>
                <a:off x="3329836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33"/>
              <p:cNvSpPr/>
              <p:nvPr/>
            </p:nvSpPr>
            <p:spPr>
              <a:xfrm>
                <a:off x="3329836" y="8327966"/>
                <a:ext cx="4374" cy="2006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99" extrusionOk="0">
                    <a:moveTo>
                      <a:pt x="1" y="0"/>
                    </a:moveTo>
                    <a:lnTo>
                      <a:pt x="1" y="1398"/>
                    </a:lnTo>
                    <a:lnTo>
                      <a:pt x="305" y="139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33"/>
              <p:cNvSpPr/>
              <p:nvPr/>
            </p:nvSpPr>
            <p:spPr>
              <a:xfrm>
                <a:off x="3329836" y="8173711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305" y="1051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33"/>
              <p:cNvSpPr/>
              <p:nvPr/>
            </p:nvSpPr>
            <p:spPr>
              <a:xfrm>
                <a:off x="3329836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305" y="1045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33"/>
              <p:cNvSpPr/>
              <p:nvPr/>
            </p:nvSpPr>
            <p:spPr>
              <a:xfrm>
                <a:off x="3329836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33"/>
              <p:cNvSpPr/>
              <p:nvPr/>
            </p:nvSpPr>
            <p:spPr>
              <a:xfrm>
                <a:off x="3329836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305" y="844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33"/>
              <p:cNvSpPr/>
              <p:nvPr/>
            </p:nvSpPr>
            <p:spPr>
              <a:xfrm>
                <a:off x="3329836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33"/>
              <p:cNvSpPr/>
              <p:nvPr/>
            </p:nvSpPr>
            <p:spPr>
              <a:xfrm>
                <a:off x="3329836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33"/>
              <p:cNvSpPr/>
              <p:nvPr/>
            </p:nvSpPr>
            <p:spPr>
              <a:xfrm>
                <a:off x="3329836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33"/>
              <p:cNvSpPr/>
              <p:nvPr/>
            </p:nvSpPr>
            <p:spPr>
              <a:xfrm>
                <a:off x="3329836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33"/>
              <p:cNvSpPr/>
              <p:nvPr/>
            </p:nvSpPr>
            <p:spPr>
              <a:xfrm>
                <a:off x="3329836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305" y="1045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33"/>
              <p:cNvSpPr/>
              <p:nvPr/>
            </p:nvSpPr>
            <p:spPr>
              <a:xfrm>
                <a:off x="3329836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305" y="10515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33"/>
              <p:cNvSpPr/>
              <p:nvPr/>
            </p:nvSpPr>
            <p:spPr>
              <a:xfrm>
                <a:off x="3484106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33"/>
              <p:cNvSpPr/>
              <p:nvPr/>
            </p:nvSpPr>
            <p:spPr>
              <a:xfrm>
                <a:off x="3484106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33"/>
              <p:cNvSpPr/>
              <p:nvPr/>
            </p:nvSpPr>
            <p:spPr>
              <a:xfrm>
                <a:off x="3484106" y="8173711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33"/>
              <p:cNvSpPr/>
              <p:nvPr/>
            </p:nvSpPr>
            <p:spPr>
              <a:xfrm>
                <a:off x="3484106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33"/>
              <p:cNvSpPr/>
              <p:nvPr/>
            </p:nvSpPr>
            <p:spPr>
              <a:xfrm>
                <a:off x="3484106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33"/>
              <p:cNvSpPr/>
              <p:nvPr/>
            </p:nvSpPr>
            <p:spPr>
              <a:xfrm>
                <a:off x="3484106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0" name="Google Shape;5420;p33"/>
              <p:cNvSpPr/>
              <p:nvPr/>
            </p:nvSpPr>
            <p:spPr>
              <a:xfrm>
                <a:off x="3484106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33"/>
              <p:cNvSpPr/>
              <p:nvPr/>
            </p:nvSpPr>
            <p:spPr>
              <a:xfrm>
                <a:off x="3484106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33"/>
              <p:cNvSpPr/>
              <p:nvPr/>
            </p:nvSpPr>
            <p:spPr>
              <a:xfrm>
                <a:off x="3484106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33"/>
              <p:cNvSpPr/>
              <p:nvPr/>
            </p:nvSpPr>
            <p:spPr>
              <a:xfrm>
                <a:off x="3484106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33"/>
              <p:cNvSpPr/>
              <p:nvPr/>
            </p:nvSpPr>
            <p:spPr>
              <a:xfrm>
                <a:off x="3484106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33"/>
              <p:cNvSpPr/>
              <p:nvPr/>
            </p:nvSpPr>
            <p:spPr>
              <a:xfrm>
                <a:off x="3484106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33"/>
              <p:cNvSpPr/>
              <p:nvPr/>
            </p:nvSpPr>
            <p:spPr>
              <a:xfrm>
                <a:off x="3484106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33"/>
              <p:cNvSpPr/>
              <p:nvPr/>
            </p:nvSpPr>
            <p:spPr>
              <a:xfrm>
                <a:off x="3484106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33"/>
              <p:cNvSpPr/>
              <p:nvPr/>
            </p:nvSpPr>
            <p:spPr>
              <a:xfrm>
                <a:off x="3484106" y="8327966"/>
                <a:ext cx="3499" cy="524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66" extrusionOk="0">
                    <a:moveTo>
                      <a:pt x="0" y="0"/>
                    </a:moveTo>
                    <a:lnTo>
                      <a:pt x="0" y="365"/>
                    </a:lnTo>
                    <a:cubicBezTo>
                      <a:pt x="122" y="304"/>
                      <a:pt x="182" y="244"/>
                      <a:pt x="243" y="18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33"/>
              <p:cNvSpPr/>
              <p:nvPr/>
            </p:nvSpPr>
            <p:spPr>
              <a:xfrm>
                <a:off x="3484106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33"/>
              <p:cNvSpPr/>
              <p:nvPr/>
            </p:nvSpPr>
            <p:spPr>
              <a:xfrm>
                <a:off x="3484106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33"/>
              <p:cNvSpPr/>
              <p:nvPr/>
            </p:nvSpPr>
            <p:spPr>
              <a:xfrm>
                <a:off x="3484106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33"/>
              <p:cNvSpPr/>
              <p:nvPr/>
            </p:nvSpPr>
            <p:spPr>
              <a:xfrm>
                <a:off x="3484106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33"/>
              <p:cNvSpPr/>
              <p:nvPr/>
            </p:nvSpPr>
            <p:spPr>
              <a:xfrm>
                <a:off x="3638361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33"/>
              <p:cNvSpPr/>
              <p:nvPr/>
            </p:nvSpPr>
            <p:spPr>
              <a:xfrm>
                <a:off x="3638361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33"/>
              <p:cNvSpPr/>
              <p:nvPr/>
            </p:nvSpPr>
            <p:spPr>
              <a:xfrm>
                <a:off x="3638361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33"/>
              <p:cNvSpPr/>
              <p:nvPr/>
            </p:nvSpPr>
            <p:spPr>
              <a:xfrm>
                <a:off x="3638361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33"/>
              <p:cNvSpPr/>
              <p:nvPr/>
            </p:nvSpPr>
            <p:spPr>
              <a:xfrm>
                <a:off x="3638361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33"/>
              <p:cNvSpPr/>
              <p:nvPr/>
            </p:nvSpPr>
            <p:spPr>
              <a:xfrm>
                <a:off x="3638361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33"/>
              <p:cNvSpPr/>
              <p:nvPr/>
            </p:nvSpPr>
            <p:spPr>
              <a:xfrm>
                <a:off x="3638361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33"/>
              <p:cNvSpPr/>
              <p:nvPr/>
            </p:nvSpPr>
            <p:spPr>
              <a:xfrm>
                <a:off x="3638361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33"/>
              <p:cNvSpPr/>
              <p:nvPr/>
            </p:nvSpPr>
            <p:spPr>
              <a:xfrm>
                <a:off x="3638361" y="8173711"/>
                <a:ext cx="3499" cy="10023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90" extrusionOk="0">
                    <a:moveTo>
                      <a:pt x="0" y="0"/>
                    </a:moveTo>
                    <a:lnTo>
                      <a:pt x="0" y="6989"/>
                    </a:lnTo>
                    <a:cubicBezTo>
                      <a:pt x="61" y="6989"/>
                      <a:pt x="182" y="6929"/>
                      <a:pt x="243" y="6929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33"/>
              <p:cNvSpPr/>
              <p:nvPr/>
            </p:nvSpPr>
            <p:spPr>
              <a:xfrm>
                <a:off x="3638361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33"/>
              <p:cNvSpPr/>
              <p:nvPr/>
            </p:nvSpPr>
            <p:spPr>
              <a:xfrm>
                <a:off x="3638361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33"/>
              <p:cNvSpPr/>
              <p:nvPr/>
            </p:nvSpPr>
            <p:spPr>
              <a:xfrm>
                <a:off x="3638361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33"/>
              <p:cNvSpPr/>
              <p:nvPr/>
            </p:nvSpPr>
            <p:spPr>
              <a:xfrm>
                <a:off x="3638361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33"/>
              <p:cNvSpPr/>
              <p:nvPr/>
            </p:nvSpPr>
            <p:spPr>
              <a:xfrm>
                <a:off x="3638361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33"/>
              <p:cNvSpPr/>
              <p:nvPr/>
            </p:nvSpPr>
            <p:spPr>
              <a:xfrm>
                <a:off x="3638361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3638361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3638361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3638361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3792617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3792617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3" y="10453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792617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792617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792617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3792617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3792617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3792617" y="8173711"/>
                <a:ext cx="3499" cy="8367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835" extrusionOk="0">
                    <a:moveTo>
                      <a:pt x="0" y="0"/>
                    </a:moveTo>
                    <a:lnTo>
                      <a:pt x="0" y="5835"/>
                    </a:lnTo>
                    <a:lnTo>
                      <a:pt x="243" y="5835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792617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3792617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3" y="844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3792617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3792617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792617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3792617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792617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3" y="1045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3792617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792617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3" y="10514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792617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3" y="10515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946872" y="8173711"/>
                <a:ext cx="3499" cy="1063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415" extrusionOk="0">
                    <a:moveTo>
                      <a:pt x="0" y="0"/>
                    </a:moveTo>
                    <a:lnTo>
                      <a:pt x="0" y="7415"/>
                    </a:lnTo>
                    <a:cubicBezTo>
                      <a:pt x="61" y="7354"/>
                      <a:pt x="122" y="7354"/>
                      <a:pt x="243" y="7293"/>
                    </a:cubicBez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3945997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33"/>
              <p:cNvSpPr/>
              <p:nvPr/>
            </p:nvSpPr>
            <p:spPr>
              <a:xfrm>
                <a:off x="3945997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33"/>
              <p:cNvSpPr/>
              <p:nvPr/>
            </p:nvSpPr>
            <p:spPr>
              <a:xfrm>
                <a:off x="3945997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33"/>
              <p:cNvSpPr/>
              <p:nvPr/>
            </p:nvSpPr>
            <p:spPr>
              <a:xfrm>
                <a:off x="3945997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33"/>
              <p:cNvSpPr/>
              <p:nvPr/>
            </p:nvSpPr>
            <p:spPr>
              <a:xfrm>
                <a:off x="3945997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33"/>
              <p:cNvSpPr/>
              <p:nvPr/>
            </p:nvSpPr>
            <p:spPr>
              <a:xfrm>
                <a:off x="3945997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33"/>
              <p:cNvSpPr/>
              <p:nvPr/>
            </p:nvSpPr>
            <p:spPr>
              <a:xfrm>
                <a:off x="3945997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33"/>
              <p:cNvSpPr/>
              <p:nvPr/>
            </p:nvSpPr>
            <p:spPr>
              <a:xfrm>
                <a:off x="3945997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33"/>
              <p:cNvSpPr/>
              <p:nvPr/>
            </p:nvSpPr>
            <p:spPr>
              <a:xfrm>
                <a:off x="3945997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33"/>
              <p:cNvSpPr/>
              <p:nvPr/>
            </p:nvSpPr>
            <p:spPr>
              <a:xfrm>
                <a:off x="3945997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33"/>
              <p:cNvSpPr/>
              <p:nvPr/>
            </p:nvSpPr>
            <p:spPr>
              <a:xfrm>
                <a:off x="3945997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33"/>
              <p:cNvSpPr/>
              <p:nvPr/>
            </p:nvSpPr>
            <p:spPr>
              <a:xfrm>
                <a:off x="3945997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33"/>
              <p:cNvSpPr/>
              <p:nvPr/>
            </p:nvSpPr>
            <p:spPr>
              <a:xfrm>
                <a:off x="3945997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33"/>
              <p:cNvSpPr/>
              <p:nvPr/>
            </p:nvSpPr>
            <p:spPr>
              <a:xfrm>
                <a:off x="3945997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33"/>
              <p:cNvSpPr/>
              <p:nvPr/>
            </p:nvSpPr>
            <p:spPr>
              <a:xfrm>
                <a:off x="3945997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33"/>
              <p:cNvSpPr/>
              <p:nvPr/>
            </p:nvSpPr>
            <p:spPr>
              <a:xfrm>
                <a:off x="3945997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33"/>
              <p:cNvSpPr/>
              <p:nvPr/>
            </p:nvSpPr>
            <p:spPr>
              <a:xfrm>
                <a:off x="3945997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33"/>
              <p:cNvSpPr/>
              <p:nvPr/>
            </p:nvSpPr>
            <p:spPr>
              <a:xfrm>
                <a:off x="4100253" y="8173711"/>
                <a:ext cx="4374" cy="7845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71" extrusionOk="0">
                    <a:moveTo>
                      <a:pt x="0" y="0"/>
                    </a:moveTo>
                    <a:lnTo>
                      <a:pt x="0" y="5470"/>
                    </a:lnTo>
                    <a:lnTo>
                      <a:pt x="304" y="5470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33"/>
              <p:cNvSpPr/>
              <p:nvPr/>
            </p:nvSpPr>
            <p:spPr>
              <a:xfrm>
                <a:off x="4100253" y="8019455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33"/>
              <p:cNvSpPr/>
              <p:nvPr/>
            </p:nvSpPr>
            <p:spPr>
              <a:xfrm>
                <a:off x="4100253" y="7866075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304" y="1045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33"/>
              <p:cNvSpPr/>
              <p:nvPr/>
            </p:nvSpPr>
            <p:spPr>
              <a:xfrm>
                <a:off x="4100253" y="6632892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4100253" y="6478637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304" y="1051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4100253" y="5583606"/>
                <a:ext cx="4374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304" y="8448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4100253" y="7249039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4100253" y="7095658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4100253" y="5708220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4100253" y="6787147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4100253" y="7711805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4100253" y="7403294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4100253" y="7557550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4100253" y="6941403"/>
                <a:ext cx="4374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4100253" y="5862476"/>
                <a:ext cx="4374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304" y="10515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4100253" y="6016731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4100253" y="6325242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4100253" y="6170986"/>
                <a:ext cx="4374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304" y="1045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4254508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4254508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4254508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4254508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4254508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4254508" y="8173711"/>
                <a:ext cx="3499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53" extrusionOk="0">
                    <a:moveTo>
                      <a:pt x="0" y="0"/>
                    </a:moveTo>
                    <a:lnTo>
                      <a:pt x="0" y="5652"/>
                    </a:lnTo>
                    <a:cubicBezTo>
                      <a:pt x="122" y="5652"/>
                      <a:pt x="183" y="5652"/>
                      <a:pt x="244" y="5592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4254508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4254508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4254508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1"/>
                    </a:moveTo>
                    <a:lnTo>
                      <a:pt x="0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4254508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4254508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0" y="0"/>
                    </a:moveTo>
                    <a:lnTo>
                      <a:pt x="0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4254508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4254508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0" y="0"/>
                    </a:moveTo>
                    <a:lnTo>
                      <a:pt x="0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4254508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4254508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4254508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4254508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0" y="1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4254508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0" y="0"/>
                    </a:moveTo>
                    <a:lnTo>
                      <a:pt x="0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4408764" y="6941403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4408764" y="7249039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4408764" y="7866075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3"/>
                    </a:lnTo>
                    <a:lnTo>
                      <a:pt x="244" y="10453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4408764" y="7403294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4408764" y="8173711"/>
                <a:ext cx="3499" cy="7757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410" extrusionOk="0">
                    <a:moveTo>
                      <a:pt x="1" y="0"/>
                    </a:moveTo>
                    <a:lnTo>
                      <a:pt x="1" y="5409"/>
                    </a:lnTo>
                    <a:lnTo>
                      <a:pt x="244" y="5409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4408764" y="8019455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4408764" y="7557550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4408764" y="7711805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4408764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4408764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4408764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4408764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4408764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4408764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4408764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4408764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4408764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4408764" y="7095658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4563019" y="6016731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4563019" y="5583606"/>
                <a:ext cx="3499" cy="12114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8448" extrusionOk="0">
                    <a:moveTo>
                      <a:pt x="1" y="0"/>
                    </a:moveTo>
                    <a:lnTo>
                      <a:pt x="1" y="8448"/>
                    </a:lnTo>
                    <a:lnTo>
                      <a:pt x="244" y="844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4563019" y="6325242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4563019" y="6478637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4563019" y="5862476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4563019" y="6941403"/>
                <a:ext cx="3499" cy="4096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857" extrusionOk="0">
                    <a:moveTo>
                      <a:pt x="1" y="0"/>
                    </a:moveTo>
                    <a:lnTo>
                      <a:pt x="1" y="2857"/>
                    </a:lnTo>
                    <a:cubicBezTo>
                      <a:pt x="61" y="2675"/>
                      <a:pt x="183" y="2553"/>
                      <a:pt x="244" y="237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33"/>
              <p:cNvSpPr/>
              <p:nvPr/>
            </p:nvSpPr>
            <p:spPr>
              <a:xfrm>
                <a:off x="4563019" y="5708220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1"/>
                    </a:moveTo>
                    <a:lnTo>
                      <a:pt x="1" y="10515"/>
                    </a:lnTo>
                    <a:lnTo>
                      <a:pt x="244" y="10515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33"/>
              <p:cNvSpPr/>
              <p:nvPr/>
            </p:nvSpPr>
            <p:spPr>
              <a:xfrm>
                <a:off x="4563019" y="6632892"/>
                <a:ext cx="3499" cy="15078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515" extrusionOk="0">
                    <a:moveTo>
                      <a:pt x="1" y="0"/>
                    </a:moveTo>
                    <a:lnTo>
                      <a:pt x="1" y="10514"/>
                    </a:lnTo>
                    <a:lnTo>
                      <a:pt x="244" y="1051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33"/>
              <p:cNvSpPr/>
              <p:nvPr/>
            </p:nvSpPr>
            <p:spPr>
              <a:xfrm>
                <a:off x="4563019" y="6170986"/>
                <a:ext cx="3499" cy="1499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5" extrusionOk="0">
                    <a:moveTo>
                      <a:pt x="1" y="1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33"/>
              <p:cNvSpPr/>
              <p:nvPr/>
            </p:nvSpPr>
            <p:spPr>
              <a:xfrm>
                <a:off x="4563019" y="6787147"/>
                <a:ext cx="3499" cy="14991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0454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244" y="10454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33"/>
              <p:cNvSpPr/>
              <p:nvPr/>
            </p:nvSpPr>
            <p:spPr>
              <a:xfrm>
                <a:off x="916658" y="8170226"/>
                <a:ext cx="353046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6197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6197" y="243"/>
                    </a:lnTo>
                    <a:cubicBezTo>
                      <a:pt x="246197" y="183"/>
                      <a:pt x="246197" y="61"/>
                      <a:pt x="24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33"/>
              <p:cNvSpPr/>
              <p:nvPr/>
            </p:nvSpPr>
            <p:spPr>
              <a:xfrm>
                <a:off x="916658" y="8015971"/>
                <a:ext cx="3550512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7595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47534" y="243"/>
                    </a:lnTo>
                    <a:cubicBezTo>
                      <a:pt x="247594" y="183"/>
                      <a:pt x="247594" y="122"/>
                      <a:pt x="247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33"/>
              <p:cNvSpPr/>
              <p:nvPr/>
            </p:nvSpPr>
            <p:spPr>
              <a:xfrm>
                <a:off x="916658" y="8324482"/>
                <a:ext cx="20655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4404" y="243"/>
                    </a:lnTo>
                    <a:cubicBezTo>
                      <a:pt x="14282" y="183"/>
                      <a:pt x="14160" y="61"/>
                      <a:pt x="14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33"/>
              <p:cNvSpPr/>
              <p:nvPr/>
            </p:nvSpPr>
            <p:spPr>
              <a:xfrm>
                <a:off x="1205122" y="8324482"/>
                <a:ext cx="827074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57676" h="244" extrusionOk="0">
                    <a:moveTo>
                      <a:pt x="426" y="0"/>
                    </a:moveTo>
                    <a:cubicBezTo>
                      <a:pt x="304" y="61"/>
                      <a:pt x="183" y="183"/>
                      <a:pt x="0" y="243"/>
                    </a:cubicBezTo>
                    <a:lnTo>
                      <a:pt x="57189" y="243"/>
                    </a:lnTo>
                    <a:cubicBezTo>
                      <a:pt x="57310" y="183"/>
                      <a:pt x="57493" y="61"/>
                      <a:pt x="57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33"/>
              <p:cNvSpPr/>
              <p:nvPr/>
            </p:nvSpPr>
            <p:spPr>
              <a:xfrm>
                <a:off x="2426101" y="8324482"/>
                <a:ext cx="16123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244" extrusionOk="0">
                    <a:moveTo>
                      <a:pt x="0" y="0"/>
                    </a:moveTo>
                    <a:cubicBezTo>
                      <a:pt x="304" y="61"/>
                      <a:pt x="669" y="183"/>
                      <a:pt x="1033" y="243"/>
                    </a:cubicBezTo>
                    <a:lnTo>
                      <a:pt x="10392" y="243"/>
                    </a:lnTo>
                    <a:cubicBezTo>
                      <a:pt x="10575" y="183"/>
                      <a:pt x="10696" y="183"/>
                      <a:pt x="10879" y="122"/>
                    </a:cubicBezTo>
                    <a:cubicBezTo>
                      <a:pt x="11000" y="61"/>
                      <a:pt x="11122" y="0"/>
                      <a:pt x="11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33"/>
              <p:cNvSpPr/>
              <p:nvPr/>
            </p:nvSpPr>
            <p:spPr>
              <a:xfrm>
                <a:off x="2703236" y="8324482"/>
                <a:ext cx="329433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973" h="244" extrusionOk="0">
                    <a:moveTo>
                      <a:pt x="0" y="0"/>
                    </a:moveTo>
                    <a:cubicBezTo>
                      <a:pt x="183" y="122"/>
                      <a:pt x="365" y="183"/>
                      <a:pt x="486" y="243"/>
                    </a:cubicBezTo>
                    <a:lnTo>
                      <a:pt x="22365" y="243"/>
                    </a:lnTo>
                    <a:cubicBezTo>
                      <a:pt x="22548" y="183"/>
                      <a:pt x="22791" y="61"/>
                      <a:pt x="22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33"/>
              <p:cNvSpPr/>
              <p:nvPr/>
            </p:nvSpPr>
            <p:spPr>
              <a:xfrm>
                <a:off x="3134626" y="8324482"/>
                <a:ext cx="36516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465" h="244" extrusionOk="0">
                    <a:moveTo>
                      <a:pt x="1" y="0"/>
                    </a:moveTo>
                    <a:cubicBezTo>
                      <a:pt x="244" y="61"/>
                      <a:pt x="548" y="183"/>
                      <a:pt x="791" y="243"/>
                    </a:cubicBezTo>
                    <a:lnTo>
                      <a:pt x="25040" y="243"/>
                    </a:lnTo>
                    <a:cubicBezTo>
                      <a:pt x="25161" y="183"/>
                      <a:pt x="25343" y="61"/>
                      <a:pt x="25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33"/>
              <p:cNvSpPr/>
              <p:nvPr/>
            </p:nvSpPr>
            <p:spPr>
              <a:xfrm>
                <a:off x="916658" y="8477862"/>
                <a:ext cx="26494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1847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4464" y="305"/>
                    </a:lnTo>
                    <a:cubicBezTo>
                      <a:pt x="15801" y="183"/>
                      <a:pt x="17138" y="61"/>
                      <a:pt x="184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33"/>
              <p:cNvSpPr/>
              <p:nvPr/>
            </p:nvSpPr>
            <p:spPr>
              <a:xfrm>
                <a:off x="1235623" y="7861715"/>
                <a:ext cx="3285581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29120" h="305" extrusionOk="0">
                    <a:moveTo>
                      <a:pt x="122" y="0"/>
                    </a:moveTo>
                    <a:cubicBezTo>
                      <a:pt x="61" y="122"/>
                      <a:pt x="0" y="183"/>
                      <a:pt x="0" y="304"/>
                    </a:cubicBezTo>
                    <a:lnTo>
                      <a:pt x="228998" y="304"/>
                    </a:lnTo>
                    <a:cubicBezTo>
                      <a:pt x="229059" y="183"/>
                      <a:pt x="229059" y="122"/>
                      <a:pt x="229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33"/>
              <p:cNvSpPr/>
              <p:nvPr/>
            </p:nvSpPr>
            <p:spPr>
              <a:xfrm>
                <a:off x="916658" y="7707460"/>
                <a:ext cx="3635921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5355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53550" y="304"/>
                    </a:lnTo>
                    <a:lnTo>
                      <a:pt x="253550" y="243"/>
                    </a:lnTo>
                    <a:cubicBezTo>
                      <a:pt x="253550" y="182"/>
                      <a:pt x="253550" y="122"/>
                      <a:pt x="253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33"/>
              <p:cNvSpPr/>
              <p:nvPr/>
            </p:nvSpPr>
            <p:spPr>
              <a:xfrm>
                <a:off x="916658" y="7554065"/>
                <a:ext cx="364028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38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3854" y="244"/>
                    </a:lnTo>
                    <a:cubicBezTo>
                      <a:pt x="253854" y="183"/>
                      <a:pt x="253854" y="62"/>
                      <a:pt x="2538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33"/>
              <p:cNvSpPr/>
              <p:nvPr/>
            </p:nvSpPr>
            <p:spPr>
              <a:xfrm>
                <a:off x="1244341" y="7399810"/>
                <a:ext cx="3283831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28998" h="244" extrusionOk="0">
                    <a:moveTo>
                      <a:pt x="0" y="1"/>
                    </a:moveTo>
                    <a:cubicBezTo>
                      <a:pt x="0" y="62"/>
                      <a:pt x="0" y="183"/>
                      <a:pt x="0" y="244"/>
                    </a:cubicBezTo>
                    <a:lnTo>
                      <a:pt x="228998" y="244"/>
                    </a:lnTo>
                    <a:cubicBezTo>
                      <a:pt x="228998" y="183"/>
                      <a:pt x="228998" y="62"/>
                      <a:pt x="228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33"/>
              <p:cNvSpPr/>
              <p:nvPr/>
            </p:nvSpPr>
            <p:spPr>
              <a:xfrm>
                <a:off x="916658" y="7245554"/>
                <a:ext cx="35958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0755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50694" y="244"/>
                    </a:lnTo>
                    <a:cubicBezTo>
                      <a:pt x="250694" y="183"/>
                      <a:pt x="250694" y="122"/>
                      <a:pt x="25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33"/>
              <p:cNvSpPr/>
              <p:nvPr/>
            </p:nvSpPr>
            <p:spPr>
              <a:xfrm>
                <a:off x="916658" y="7091299"/>
                <a:ext cx="3617624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5227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52274" y="305"/>
                    </a:lnTo>
                    <a:cubicBezTo>
                      <a:pt x="252274" y="183"/>
                      <a:pt x="252274" y="122"/>
                      <a:pt x="252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33"/>
              <p:cNvSpPr/>
              <p:nvPr/>
            </p:nvSpPr>
            <p:spPr>
              <a:xfrm>
                <a:off x="1239107" y="6937918"/>
                <a:ext cx="3343099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44" extrusionOk="0">
                    <a:moveTo>
                      <a:pt x="0" y="0"/>
                    </a:moveTo>
                    <a:cubicBezTo>
                      <a:pt x="61" y="61"/>
                      <a:pt x="61" y="122"/>
                      <a:pt x="122" y="243"/>
                    </a:cubicBezTo>
                    <a:lnTo>
                      <a:pt x="233009" y="243"/>
                    </a:lnTo>
                    <a:cubicBezTo>
                      <a:pt x="233070" y="122"/>
                      <a:pt x="233070" y="61"/>
                      <a:pt x="233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33"/>
              <p:cNvSpPr/>
              <p:nvPr/>
            </p:nvSpPr>
            <p:spPr>
              <a:xfrm>
                <a:off x="916658" y="6783663"/>
                <a:ext cx="3687330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57136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57075" y="243"/>
                    </a:lnTo>
                    <a:cubicBezTo>
                      <a:pt x="257075" y="122"/>
                      <a:pt x="257136" y="61"/>
                      <a:pt x="257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33"/>
              <p:cNvSpPr/>
              <p:nvPr/>
            </p:nvSpPr>
            <p:spPr>
              <a:xfrm>
                <a:off x="916658" y="6629407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262180" y="243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33"/>
              <p:cNvSpPr/>
              <p:nvPr/>
            </p:nvSpPr>
            <p:spPr>
              <a:xfrm>
                <a:off x="916658" y="6475152"/>
                <a:ext cx="195225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44" extrusionOk="0">
                    <a:moveTo>
                      <a:pt x="0" y="0"/>
                    </a:moveTo>
                    <a:lnTo>
                      <a:pt x="0" y="243"/>
                    </a:lnTo>
                    <a:lnTo>
                      <a:pt x="13310" y="243"/>
                    </a:lnTo>
                    <a:cubicBezTo>
                      <a:pt x="13370" y="182"/>
                      <a:pt x="13492" y="122"/>
                      <a:pt x="13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33"/>
              <p:cNvSpPr/>
              <p:nvPr/>
            </p:nvSpPr>
            <p:spPr>
              <a:xfrm>
                <a:off x="1218185" y="6475152"/>
                <a:ext cx="3458148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154" h="244" extrusionOk="0">
                    <a:moveTo>
                      <a:pt x="1" y="0"/>
                    </a:moveTo>
                    <a:cubicBezTo>
                      <a:pt x="62" y="61"/>
                      <a:pt x="183" y="182"/>
                      <a:pt x="244" y="243"/>
                    </a:cubicBezTo>
                    <a:lnTo>
                      <a:pt x="241153" y="243"/>
                    </a:lnTo>
                    <a:lnTo>
                      <a:pt x="241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33"/>
              <p:cNvSpPr/>
              <p:nvPr/>
            </p:nvSpPr>
            <p:spPr>
              <a:xfrm>
                <a:off x="916658" y="6320897"/>
                <a:ext cx="3759676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262180" y="304"/>
                    </a:lnTo>
                    <a:lnTo>
                      <a:pt x="262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33"/>
              <p:cNvSpPr/>
              <p:nvPr/>
            </p:nvSpPr>
            <p:spPr>
              <a:xfrm>
                <a:off x="916658" y="6166641"/>
                <a:ext cx="203943" cy="4359"/>
              </a:xfrm>
              <a:custGeom>
                <a:avLst/>
                <a:gdLst/>
                <a:ahLst/>
                <a:cxnLst/>
                <a:rect l="l" t="t" r="r" b="b"/>
                <a:pathLst>
                  <a:path w="14222" h="304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4221" y="304"/>
                    </a:lnTo>
                    <a:cubicBezTo>
                      <a:pt x="14100" y="243"/>
                      <a:pt x="13978" y="122"/>
                      <a:pt x="13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33"/>
              <p:cNvSpPr/>
              <p:nvPr/>
            </p:nvSpPr>
            <p:spPr>
              <a:xfrm>
                <a:off x="1208606" y="6167502"/>
                <a:ext cx="3467727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41822" h="244" extrusionOk="0">
                    <a:moveTo>
                      <a:pt x="365" y="1"/>
                    </a:moveTo>
                    <a:cubicBezTo>
                      <a:pt x="243" y="62"/>
                      <a:pt x="122" y="183"/>
                      <a:pt x="0" y="244"/>
                    </a:cubicBezTo>
                    <a:lnTo>
                      <a:pt x="241821" y="244"/>
                    </a:lnTo>
                    <a:lnTo>
                      <a:pt x="24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33"/>
              <p:cNvSpPr/>
              <p:nvPr/>
            </p:nvSpPr>
            <p:spPr>
              <a:xfrm>
                <a:off x="916658" y="6013246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33"/>
              <p:cNvSpPr/>
              <p:nvPr/>
            </p:nvSpPr>
            <p:spPr>
              <a:xfrm>
                <a:off x="916658" y="5858991"/>
                <a:ext cx="3759676" cy="3499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244" extrusionOk="0">
                    <a:moveTo>
                      <a:pt x="0" y="1"/>
                    </a:moveTo>
                    <a:lnTo>
                      <a:pt x="0" y="244"/>
                    </a:lnTo>
                    <a:lnTo>
                      <a:pt x="262180" y="244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33"/>
              <p:cNvSpPr/>
              <p:nvPr/>
            </p:nvSpPr>
            <p:spPr>
              <a:xfrm>
                <a:off x="916658" y="5704736"/>
                <a:ext cx="3759676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26218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262180" y="305"/>
                    </a:lnTo>
                    <a:lnTo>
                      <a:pt x="262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6" name="Google Shape;5576;p33"/>
          <p:cNvSpPr/>
          <p:nvPr/>
        </p:nvSpPr>
        <p:spPr>
          <a:xfrm>
            <a:off x="4146430" y="3651094"/>
            <a:ext cx="1480225" cy="1096800"/>
          </a:xfrm>
          <a:custGeom>
            <a:avLst/>
            <a:gdLst/>
            <a:ahLst/>
            <a:cxnLst/>
            <a:rect l="l" t="t" r="r" b="b"/>
            <a:pathLst>
              <a:path w="59209" h="43872" extrusionOk="0">
                <a:moveTo>
                  <a:pt x="18760" y="15200"/>
                </a:moveTo>
                <a:cubicBezTo>
                  <a:pt x="15646" y="18436"/>
                  <a:pt x="-1267" y="30037"/>
                  <a:pt x="76" y="34616"/>
                </a:cubicBezTo>
                <a:cubicBezTo>
                  <a:pt x="1419" y="39195"/>
                  <a:pt x="16989" y="46828"/>
                  <a:pt x="26819" y="42676"/>
                </a:cubicBezTo>
                <a:cubicBezTo>
                  <a:pt x="36649" y="38524"/>
                  <a:pt x="57262" y="16776"/>
                  <a:pt x="59058" y="9705"/>
                </a:cubicBezTo>
                <a:cubicBezTo>
                  <a:pt x="60854" y="2635"/>
                  <a:pt x="46263" y="-1029"/>
                  <a:pt x="37593" y="253"/>
                </a:cubicBezTo>
                <a:cubicBezTo>
                  <a:pt x="28923" y="1535"/>
                  <a:pt x="12129" y="14541"/>
                  <a:pt x="7036" y="1739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77" name="Google Shape;5577;p33"/>
          <p:cNvGrpSpPr/>
          <p:nvPr/>
        </p:nvGrpSpPr>
        <p:grpSpPr>
          <a:xfrm>
            <a:off x="2336953" y="961047"/>
            <a:ext cx="4470101" cy="3330250"/>
            <a:chOff x="-2639312" y="-402259"/>
            <a:chExt cx="2528195" cy="1883519"/>
          </a:xfrm>
        </p:grpSpPr>
        <p:sp>
          <p:nvSpPr>
            <p:cNvPr id="5578" name="Google Shape;5578;p33"/>
            <p:cNvSpPr/>
            <p:nvPr/>
          </p:nvSpPr>
          <p:spPr>
            <a:xfrm>
              <a:off x="-2639312" y="-402259"/>
              <a:ext cx="2528195" cy="1883519"/>
            </a:xfrm>
            <a:custGeom>
              <a:avLst/>
              <a:gdLst/>
              <a:ahLst/>
              <a:cxnLst/>
              <a:rect l="l" t="t" r="r" b="b"/>
              <a:pathLst>
                <a:path w="280210" h="208758" extrusionOk="0">
                  <a:moveTo>
                    <a:pt x="21547" y="0"/>
                  </a:moveTo>
                  <a:lnTo>
                    <a:pt x="0" y="177494"/>
                  </a:lnTo>
                  <a:cubicBezTo>
                    <a:pt x="1532" y="177283"/>
                    <a:pt x="2746" y="176016"/>
                    <a:pt x="4225" y="175224"/>
                  </a:cubicBezTo>
                  <a:cubicBezTo>
                    <a:pt x="5545" y="174484"/>
                    <a:pt x="7446" y="174537"/>
                    <a:pt x="8767" y="173692"/>
                  </a:cubicBezTo>
                  <a:cubicBezTo>
                    <a:pt x="10087" y="172794"/>
                    <a:pt x="11407" y="172002"/>
                    <a:pt x="12780" y="171263"/>
                  </a:cubicBezTo>
                  <a:cubicBezTo>
                    <a:pt x="14206" y="170523"/>
                    <a:pt x="15421" y="168569"/>
                    <a:pt x="16899" y="168411"/>
                  </a:cubicBezTo>
                  <a:cubicBezTo>
                    <a:pt x="16970" y="168404"/>
                    <a:pt x="17040" y="168401"/>
                    <a:pt x="17110" y="168401"/>
                  </a:cubicBezTo>
                  <a:cubicBezTo>
                    <a:pt x="18629" y="168401"/>
                    <a:pt x="20191" y="169975"/>
                    <a:pt x="21705" y="170682"/>
                  </a:cubicBezTo>
                  <a:cubicBezTo>
                    <a:pt x="23131" y="171316"/>
                    <a:pt x="25085" y="171368"/>
                    <a:pt x="26511" y="172266"/>
                  </a:cubicBezTo>
                  <a:cubicBezTo>
                    <a:pt x="27989" y="173164"/>
                    <a:pt x="28887" y="174959"/>
                    <a:pt x="30313" y="175646"/>
                  </a:cubicBezTo>
                  <a:cubicBezTo>
                    <a:pt x="31721" y="176282"/>
                    <a:pt x="33168" y="176566"/>
                    <a:pt x="34519" y="176566"/>
                  </a:cubicBezTo>
                  <a:cubicBezTo>
                    <a:pt x="34739" y="176566"/>
                    <a:pt x="34957" y="176559"/>
                    <a:pt x="35172" y="176544"/>
                  </a:cubicBezTo>
                  <a:cubicBezTo>
                    <a:pt x="36756" y="176491"/>
                    <a:pt x="38604" y="176333"/>
                    <a:pt x="40083" y="175382"/>
                  </a:cubicBezTo>
                  <a:cubicBezTo>
                    <a:pt x="41403" y="174537"/>
                    <a:pt x="42354" y="172847"/>
                    <a:pt x="43674" y="171844"/>
                  </a:cubicBezTo>
                  <a:cubicBezTo>
                    <a:pt x="44994" y="170787"/>
                    <a:pt x="46737" y="170312"/>
                    <a:pt x="48057" y="169467"/>
                  </a:cubicBezTo>
                  <a:cubicBezTo>
                    <a:pt x="49589" y="168569"/>
                    <a:pt x="50803" y="167883"/>
                    <a:pt x="52335" y="167830"/>
                  </a:cubicBezTo>
                  <a:cubicBezTo>
                    <a:pt x="53736" y="167780"/>
                    <a:pt x="55137" y="167351"/>
                    <a:pt x="56538" y="167351"/>
                  </a:cubicBezTo>
                  <a:cubicBezTo>
                    <a:pt x="56616" y="167351"/>
                    <a:pt x="56693" y="167352"/>
                    <a:pt x="56771" y="167355"/>
                  </a:cubicBezTo>
                  <a:cubicBezTo>
                    <a:pt x="58249" y="167408"/>
                    <a:pt x="59728" y="167672"/>
                    <a:pt x="61207" y="167777"/>
                  </a:cubicBezTo>
                  <a:cubicBezTo>
                    <a:pt x="62685" y="167883"/>
                    <a:pt x="64111" y="168517"/>
                    <a:pt x="65590" y="168622"/>
                  </a:cubicBezTo>
                  <a:cubicBezTo>
                    <a:pt x="66329" y="168675"/>
                    <a:pt x="67082" y="168688"/>
                    <a:pt x="67828" y="168688"/>
                  </a:cubicBezTo>
                  <a:cubicBezTo>
                    <a:pt x="68574" y="168688"/>
                    <a:pt x="69313" y="168675"/>
                    <a:pt x="70026" y="168675"/>
                  </a:cubicBezTo>
                  <a:cubicBezTo>
                    <a:pt x="71610" y="168675"/>
                    <a:pt x="73195" y="168781"/>
                    <a:pt x="74726" y="169678"/>
                  </a:cubicBezTo>
                  <a:cubicBezTo>
                    <a:pt x="76099" y="170523"/>
                    <a:pt x="77631" y="171316"/>
                    <a:pt x="78951" y="172319"/>
                  </a:cubicBezTo>
                  <a:cubicBezTo>
                    <a:pt x="80324" y="173375"/>
                    <a:pt x="81380" y="174748"/>
                    <a:pt x="82753" y="175593"/>
                  </a:cubicBezTo>
                  <a:cubicBezTo>
                    <a:pt x="84285" y="176491"/>
                    <a:pt x="85816" y="177970"/>
                    <a:pt x="87401" y="178022"/>
                  </a:cubicBezTo>
                  <a:cubicBezTo>
                    <a:pt x="87419" y="178023"/>
                    <a:pt x="87437" y="178024"/>
                    <a:pt x="87455" y="178024"/>
                  </a:cubicBezTo>
                  <a:cubicBezTo>
                    <a:pt x="88700" y="178024"/>
                    <a:pt x="89796" y="176270"/>
                    <a:pt x="91097" y="175593"/>
                  </a:cubicBezTo>
                  <a:cubicBezTo>
                    <a:pt x="92259" y="175012"/>
                    <a:pt x="93315" y="174273"/>
                    <a:pt x="94477" y="173428"/>
                  </a:cubicBezTo>
                  <a:cubicBezTo>
                    <a:pt x="95586" y="172583"/>
                    <a:pt x="97487" y="172847"/>
                    <a:pt x="98596" y="172055"/>
                  </a:cubicBezTo>
                  <a:cubicBezTo>
                    <a:pt x="99758" y="171210"/>
                    <a:pt x="100233" y="169362"/>
                    <a:pt x="101342" y="168781"/>
                  </a:cubicBezTo>
                  <a:cubicBezTo>
                    <a:pt x="102682" y="168111"/>
                    <a:pt x="104173" y="167089"/>
                    <a:pt x="105422" y="167089"/>
                  </a:cubicBezTo>
                  <a:cubicBezTo>
                    <a:pt x="105453" y="167089"/>
                    <a:pt x="105484" y="167090"/>
                    <a:pt x="105514" y="167091"/>
                  </a:cubicBezTo>
                  <a:cubicBezTo>
                    <a:pt x="106993" y="167196"/>
                    <a:pt x="108366" y="168569"/>
                    <a:pt x="109845" y="168992"/>
                  </a:cubicBezTo>
                  <a:cubicBezTo>
                    <a:pt x="111271" y="169362"/>
                    <a:pt x="112432" y="170576"/>
                    <a:pt x="113858" y="171052"/>
                  </a:cubicBezTo>
                  <a:cubicBezTo>
                    <a:pt x="115284" y="171527"/>
                    <a:pt x="116974" y="171263"/>
                    <a:pt x="118400" y="171685"/>
                  </a:cubicBezTo>
                  <a:cubicBezTo>
                    <a:pt x="119879" y="172108"/>
                    <a:pt x="121252" y="173481"/>
                    <a:pt x="122677" y="173639"/>
                  </a:cubicBezTo>
                  <a:cubicBezTo>
                    <a:pt x="122773" y="173649"/>
                    <a:pt x="122869" y="173654"/>
                    <a:pt x="122965" y="173654"/>
                  </a:cubicBezTo>
                  <a:cubicBezTo>
                    <a:pt x="124185" y="173654"/>
                    <a:pt x="125497" y="172898"/>
                    <a:pt x="126729" y="172898"/>
                  </a:cubicBezTo>
                  <a:cubicBezTo>
                    <a:pt x="126912" y="172898"/>
                    <a:pt x="127093" y="172914"/>
                    <a:pt x="127272" y="172953"/>
                  </a:cubicBezTo>
                  <a:cubicBezTo>
                    <a:pt x="128698" y="173270"/>
                    <a:pt x="129860" y="174537"/>
                    <a:pt x="131285" y="174959"/>
                  </a:cubicBezTo>
                  <a:cubicBezTo>
                    <a:pt x="132711" y="175329"/>
                    <a:pt x="134296" y="175224"/>
                    <a:pt x="135722" y="175593"/>
                  </a:cubicBezTo>
                  <a:cubicBezTo>
                    <a:pt x="137147" y="175963"/>
                    <a:pt x="138520" y="176966"/>
                    <a:pt x="139946" y="177177"/>
                  </a:cubicBezTo>
                  <a:cubicBezTo>
                    <a:pt x="141425" y="177336"/>
                    <a:pt x="142904" y="177283"/>
                    <a:pt x="144330" y="177494"/>
                  </a:cubicBezTo>
                  <a:cubicBezTo>
                    <a:pt x="144708" y="177564"/>
                    <a:pt x="145098" y="177586"/>
                    <a:pt x="145493" y="177586"/>
                  </a:cubicBezTo>
                  <a:cubicBezTo>
                    <a:pt x="146135" y="177586"/>
                    <a:pt x="146792" y="177529"/>
                    <a:pt x="147437" y="177529"/>
                  </a:cubicBezTo>
                  <a:cubicBezTo>
                    <a:pt x="147888" y="177529"/>
                    <a:pt x="148334" y="177557"/>
                    <a:pt x="148766" y="177653"/>
                  </a:cubicBezTo>
                  <a:cubicBezTo>
                    <a:pt x="150191" y="177917"/>
                    <a:pt x="151406" y="179290"/>
                    <a:pt x="152885" y="179554"/>
                  </a:cubicBezTo>
                  <a:cubicBezTo>
                    <a:pt x="154311" y="179818"/>
                    <a:pt x="155842" y="179660"/>
                    <a:pt x="157268" y="179871"/>
                  </a:cubicBezTo>
                  <a:cubicBezTo>
                    <a:pt x="158747" y="180135"/>
                    <a:pt x="160014" y="180980"/>
                    <a:pt x="161440" y="181297"/>
                  </a:cubicBezTo>
                  <a:cubicBezTo>
                    <a:pt x="161630" y="181339"/>
                    <a:pt x="161825" y="181357"/>
                    <a:pt x="162025" y="181357"/>
                  </a:cubicBezTo>
                  <a:cubicBezTo>
                    <a:pt x="163125" y="181357"/>
                    <a:pt x="164350" y="180814"/>
                    <a:pt x="165450" y="180814"/>
                  </a:cubicBezTo>
                  <a:cubicBezTo>
                    <a:pt x="165649" y="180814"/>
                    <a:pt x="165845" y="180832"/>
                    <a:pt x="166034" y="180874"/>
                  </a:cubicBezTo>
                  <a:cubicBezTo>
                    <a:pt x="167460" y="181244"/>
                    <a:pt x="168939" y="181191"/>
                    <a:pt x="170365" y="181561"/>
                  </a:cubicBezTo>
                  <a:cubicBezTo>
                    <a:pt x="171843" y="181878"/>
                    <a:pt x="173005" y="183092"/>
                    <a:pt x="174484" y="183409"/>
                  </a:cubicBezTo>
                  <a:cubicBezTo>
                    <a:pt x="175771" y="183647"/>
                    <a:pt x="177144" y="184058"/>
                    <a:pt x="178564" y="184058"/>
                  </a:cubicBezTo>
                  <a:cubicBezTo>
                    <a:pt x="178718" y="184058"/>
                    <a:pt x="178871" y="184053"/>
                    <a:pt x="179026" y="184043"/>
                  </a:cubicBezTo>
                  <a:cubicBezTo>
                    <a:pt x="180504" y="183990"/>
                    <a:pt x="181983" y="183409"/>
                    <a:pt x="183514" y="183198"/>
                  </a:cubicBezTo>
                  <a:cubicBezTo>
                    <a:pt x="185046" y="183039"/>
                    <a:pt x="186525" y="182617"/>
                    <a:pt x="188056" y="182564"/>
                  </a:cubicBezTo>
                  <a:cubicBezTo>
                    <a:pt x="189210" y="182524"/>
                    <a:pt x="190454" y="182245"/>
                    <a:pt x="191629" y="182245"/>
                  </a:cubicBezTo>
                  <a:cubicBezTo>
                    <a:pt x="192014" y="182245"/>
                    <a:pt x="192391" y="182275"/>
                    <a:pt x="192756" y="182353"/>
                  </a:cubicBezTo>
                  <a:cubicBezTo>
                    <a:pt x="194182" y="182723"/>
                    <a:pt x="195449" y="183990"/>
                    <a:pt x="196770" y="184729"/>
                  </a:cubicBezTo>
                  <a:cubicBezTo>
                    <a:pt x="198090" y="185469"/>
                    <a:pt x="199146" y="186578"/>
                    <a:pt x="200466" y="187423"/>
                  </a:cubicBezTo>
                  <a:cubicBezTo>
                    <a:pt x="201734" y="188268"/>
                    <a:pt x="203213" y="188796"/>
                    <a:pt x="204480" y="189535"/>
                  </a:cubicBezTo>
                  <a:cubicBezTo>
                    <a:pt x="205853" y="190274"/>
                    <a:pt x="207173" y="191014"/>
                    <a:pt x="208599" y="191436"/>
                  </a:cubicBezTo>
                  <a:cubicBezTo>
                    <a:pt x="209972" y="191806"/>
                    <a:pt x="211451" y="192070"/>
                    <a:pt x="212824" y="192545"/>
                  </a:cubicBezTo>
                  <a:cubicBezTo>
                    <a:pt x="214197" y="193020"/>
                    <a:pt x="215253" y="194446"/>
                    <a:pt x="216626" y="194974"/>
                  </a:cubicBezTo>
                  <a:cubicBezTo>
                    <a:pt x="217999" y="195503"/>
                    <a:pt x="219689" y="195133"/>
                    <a:pt x="221062" y="195608"/>
                  </a:cubicBezTo>
                  <a:cubicBezTo>
                    <a:pt x="222435" y="196136"/>
                    <a:pt x="223544" y="197351"/>
                    <a:pt x="224970" y="197826"/>
                  </a:cubicBezTo>
                  <a:cubicBezTo>
                    <a:pt x="226343" y="198249"/>
                    <a:pt x="227875" y="198301"/>
                    <a:pt x="229195" y="199041"/>
                  </a:cubicBezTo>
                  <a:cubicBezTo>
                    <a:pt x="230462" y="199727"/>
                    <a:pt x="231255" y="201206"/>
                    <a:pt x="232469" y="202051"/>
                  </a:cubicBezTo>
                  <a:cubicBezTo>
                    <a:pt x="233737" y="202896"/>
                    <a:pt x="235057" y="203688"/>
                    <a:pt x="236324" y="204427"/>
                  </a:cubicBezTo>
                  <a:cubicBezTo>
                    <a:pt x="237592" y="205167"/>
                    <a:pt x="239546" y="204586"/>
                    <a:pt x="240919" y="205114"/>
                  </a:cubicBezTo>
                  <a:cubicBezTo>
                    <a:pt x="242299" y="205574"/>
                    <a:pt x="243630" y="206331"/>
                    <a:pt x="245199" y="206331"/>
                  </a:cubicBezTo>
                  <a:cubicBezTo>
                    <a:pt x="245250" y="206331"/>
                    <a:pt x="245302" y="206330"/>
                    <a:pt x="245355" y="206329"/>
                  </a:cubicBezTo>
                  <a:cubicBezTo>
                    <a:pt x="246886" y="206276"/>
                    <a:pt x="248471" y="206065"/>
                    <a:pt x="250055" y="205853"/>
                  </a:cubicBezTo>
                  <a:cubicBezTo>
                    <a:pt x="250300" y="205821"/>
                    <a:pt x="250545" y="205807"/>
                    <a:pt x="250788" y="205807"/>
                  </a:cubicBezTo>
                  <a:cubicBezTo>
                    <a:pt x="252045" y="205807"/>
                    <a:pt x="253274" y="206174"/>
                    <a:pt x="254501" y="206174"/>
                  </a:cubicBezTo>
                  <a:cubicBezTo>
                    <a:pt x="254568" y="206174"/>
                    <a:pt x="254635" y="206172"/>
                    <a:pt x="254702" y="206170"/>
                  </a:cubicBezTo>
                  <a:cubicBezTo>
                    <a:pt x="254722" y="206170"/>
                    <a:pt x="254742" y="206169"/>
                    <a:pt x="254762" y="206169"/>
                  </a:cubicBezTo>
                  <a:cubicBezTo>
                    <a:pt x="256364" y="206169"/>
                    <a:pt x="257360" y="208236"/>
                    <a:pt x="258768" y="208758"/>
                  </a:cubicBezTo>
                  <a:lnTo>
                    <a:pt x="280209" y="31316"/>
                  </a:lnTo>
                  <a:lnTo>
                    <a:pt x="215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33"/>
            <p:cNvSpPr/>
            <p:nvPr/>
          </p:nvSpPr>
          <p:spPr>
            <a:xfrm>
              <a:off x="-2631219" y="-402259"/>
              <a:ext cx="2520102" cy="1822536"/>
            </a:xfrm>
            <a:custGeom>
              <a:avLst/>
              <a:gdLst/>
              <a:ahLst/>
              <a:cxnLst/>
              <a:rect l="l" t="t" r="r" b="b"/>
              <a:pathLst>
                <a:path w="279313" h="201999" extrusionOk="0">
                  <a:moveTo>
                    <a:pt x="258664" y="201945"/>
                  </a:moveTo>
                  <a:cubicBezTo>
                    <a:pt x="257291" y="201417"/>
                    <a:pt x="251429" y="201945"/>
                    <a:pt x="249844" y="201945"/>
                  </a:cubicBezTo>
                  <a:cubicBezTo>
                    <a:pt x="248419" y="201998"/>
                    <a:pt x="245672" y="199939"/>
                    <a:pt x="244194" y="200150"/>
                  </a:cubicBezTo>
                  <a:cubicBezTo>
                    <a:pt x="242662" y="200361"/>
                    <a:pt x="241712" y="197985"/>
                    <a:pt x="240233" y="198037"/>
                  </a:cubicBezTo>
                  <a:cubicBezTo>
                    <a:pt x="238649" y="198090"/>
                    <a:pt x="237328" y="200044"/>
                    <a:pt x="235955" y="199569"/>
                  </a:cubicBezTo>
                  <a:cubicBezTo>
                    <a:pt x="234635" y="199094"/>
                    <a:pt x="232787" y="196928"/>
                    <a:pt x="231519" y="196242"/>
                  </a:cubicBezTo>
                  <a:cubicBezTo>
                    <a:pt x="230305" y="195503"/>
                    <a:pt x="229090" y="194710"/>
                    <a:pt x="227875" y="193918"/>
                  </a:cubicBezTo>
                  <a:cubicBezTo>
                    <a:pt x="226661" y="193126"/>
                    <a:pt x="225922" y="193126"/>
                    <a:pt x="224707" y="192440"/>
                  </a:cubicBezTo>
                  <a:cubicBezTo>
                    <a:pt x="223439" y="191700"/>
                    <a:pt x="222014" y="192704"/>
                    <a:pt x="220641" y="192281"/>
                  </a:cubicBezTo>
                  <a:cubicBezTo>
                    <a:pt x="219320" y="191859"/>
                    <a:pt x="218211" y="192651"/>
                    <a:pt x="216891" y="192176"/>
                  </a:cubicBezTo>
                  <a:cubicBezTo>
                    <a:pt x="215571" y="191700"/>
                    <a:pt x="213934" y="187634"/>
                    <a:pt x="212613" y="187159"/>
                  </a:cubicBezTo>
                  <a:cubicBezTo>
                    <a:pt x="211346" y="186683"/>
                    <a:pt x="210343" y="188373"/>
                    <a:pt x="209022" y="187951"/>
                  </a:cubicBezTo>
                  <a:cubicBezTo>
                    <a:pt x="207702" y="187475"/>
                    <a:pt x="206276" y="187528"/>
                    <a:pt x="204956" y="187159"/>
                  </a:cubicBezTo>
                  <a:cubicBezTo>
                    <a:pt x="203583" y="186789"/>
                    <a:pt x="202844" y="183937"/>
                    <a:pt x="201523" y="183198"/>
                  </a:cubicBezTo>
                  <a:cubicBezTo>
                    <a:pt x="200309" y="182511"/>
                    <a:pt x="200098" y="183462"/>
                    <a:pt x="198883" y="182670"/>
                  </a:cubicBezTo>
                  <a:cubicBezTo>
                    <a:pt x="197668" y="181878"/>
                    <a:pt x="195503" y="181772"/>
                    <a:pt x="194236" y="181085"/>
                  </a:cubicBezTo>
                  <a:cubicBezTo>
                    <a:pt x="192915" y="180399"/>
                    <a:pt x="191120" y="180346"/>
                    <a:pt x="189747" y="179976"/>
                  </a:cubicBezTo>
                  <a:cubicBezTo>
                    <a:pt x="188321" y="179660"/>
                    <a:pt x="186737" y="181138"/>
                    <a:pt x="185205" y="181191"/>
                  </a:cubicBezTo>
                  <a:cubicBezTo>
                    <a:pt x="183779" y="181244"/>
                    <a:pt x="182353" y="177125"/>
                    <a:pt x="180875" y="177336"/>
                  </a:cubicBezTo>
                  <a:cubicBezTo>
                    <a:pt x="179449" y="177494"/>
                    <a:pt x="177970" y="178656"/>
                    <a:pt x="176544" y="178762"/>
                  </a:cubicBezTo>
                  <a:cubicBezTo>
                    <a:pt x="175066" y="178815"/>
                    <a:pt x="173587" y="176333"/>
                    <a:pt x="172214" y="176016"/>
                  </a:cubicBezTo>
                  <a:cubicBezTo>
                    <a:pt x="170841" y="175752"/>
                    <a:pt x="169679" y="174590"/>
                    <a:pt x="168306" y="174273"/>
                  </a:cubicBezTo>
                  <a:cubicBezTo>
                    <a:pt x="166933" y="173956"/>
                    <a:pt x="165454" y="176333"/>
                    <a:pt x="164134" y="176016"/>
                  </a:cubicBezTo>
                  <a:cubicBezTo>
                    <a:pt x="162761" y="175646"/>
                    <a:pt x="161071" y="177072"/>
                    <a:pt x="159698" y="176755"/>
                  </a:cubicBezTo>
                  <a:cubicBezTo>
                    <a:pt x="158325" y="176491"/>
                    <a:pt x="156582" y="175699"/>
                    <a:pt x="155209" y="175435"/>
                  </a:cubicBezTo>
                  <a:cubicBezTo>
                    <a:pt x="153836" y="175224"/>
                    <a:pt x="152833" y="172636"/>
                    <a:pt x="151460" y="172372"/>
                  </a:cubicBezTo>
                  <a:cubicBezTo>
                    <a:pt x="150087" y="172108"/>
                    <a:pt x="148925" y="173903"/>
                    <a:pt x="147552" y="173639"/>
                  </a:cubicBezTo>
                  <a:cubicBezTo>
                    <a:pt x="146179" y="173375"/>
                    <a:pt x="144647" y="173481"/>
                    <a:pt x="143274" y="173217"/>
                  </a:cubicBezTo>
                  <a:cubicBezTo>
                    <a:pt x="141901" y="173006"/>
                    <a:pt x="139683" y="171052"/>
                    <a:pt x="138257" y="170840"/>
                  </a:cubicBezTo>
                  <a:cubicBezTo>
                    <a:pt x="136884" y="170682"/>
                    <a:pt x="136409" y="168886"/>
                    <a:pt x="135036" y="168517"/>
                  </a:cubicBezTo>
                  <a:cubicBezTo>
                    <a:pt x="133663" y="168200"/>
                    <a:pt x="132131" y="170471"/>
                    <a:pt x="130811" y="170101"/>
                  </a:cubicBezTo>
                  <a:cubicBezTo>
                    <a:pt x="129438" y="169731"/>
                    <a:pt x="127801" y="170946"/>
                    <a:pt x="126428" y="170629"/>
                  </a:cubicBezTo>
                  <a:cubicBezTo>
                    <a:pt x="125002" y="170312"/>
                    <a:pt x="123312" y="168728"/>
                    <a:pt x="121939" y="168569"/>
                  </a:cubicBezTo>
                  <a:cubicBezTo>
                    <a:pt x="120513" y="168464"/>
                    <a:pt x="119087" y="168622"/>
                    <a:pt x="117661" y="168200"/>
                  </a:cubicBezTo>
                  <a:cubicBezTo>
                    <a:pt x="116288" y="167777"/>
                    <a:pt x="115443" y="164662"/>
                    <a:pt x="114070" y="164186"/>
                  </a:cubicBezTo>
                  <a:cubicBezTo>
                    <a:pt x="112697" y="163711"/>
                    <a:pt x="111535" y="166615"/>
                    <a:pt x="110215" y="166246"/>
                  </a:cubicBezTo>
                  <a:cubicBezTo>
                    <a:pt x="108789" y="165823"/>
                    <a:pt x="107469" y="163500"/>
                    <a:pt x="106043" y="163394"/>
                  </a:cubicBezTo>
                  <a:cubicBezTo>
                    <a:pt x="104776" y="163288"/>
                    <a:pt x="103297" y="164556"/>
                    <a:pt x="102030" y="165190"/>
                  </a:cubicBezTo>
                  <a:cubicBezTo>
                    <a:pt x="100973" y="165771"/>
                    <a:pt x="100498" y="164345"/>
                    <a:pt x="99389" y="165137"/>
                  </a:cubicBezTo>
                  <a:cubicBezTo>
                    <a:pt x="98333" y="165929"/>
                    <a:pt x="96485" y="167936"/>
                    <a:pt x="95428" y="168728"/>
                  </a:cubicBezTo>
                  <a:cubicBezTo>
                    <a:pt x="94319" y="169573"/>
                    <a:pt x="93316" y="167989"/>
                    <a:pt x="92207" y="168517"/>
                  </a:cubicBezTo>
                  <a:cubicBezTo>
                    <a:pt x="90940" y="169203"/>
                    <a:pt x="89883" y="172108"/>
                    <a:pt x="88616" y="172055"/>
                  </a:cubicBezTo>
                  <a:cubicBezTo>
                    <a:pt x="87137" y="172002"/>
                    <a:pt x="85659" y="169414"/>
                    <a:pt x="84180" y="168517"/>
                  </a:cubicBezTo>
                  <a:cubicBezTo>
                    <a:pt x="82860" y="167725"/>
                    <a:pt x="81223" y="168675"/>
                    <a:pt x="79902" y="167725"/>
                  </a:cubicBezTo>
                  <a:cubicBezTo>
                    <a:pt x="78635" y="166721"/>
                    <a:pt x="77790" y="169098"/>
                    <a:pt x="76470" y="168358"/>
                  </a:cubicBezTo>
                  <a:cubicBezTo>
                    <a:pt x="74991" y="167460"/>
                    <a:pt x="73512" y="166035"/>
                    <a:pt x="71981" y="166035"/>
                  </a:cubicBezTo>
                  <a:cubicBezTo>
                    <a:pt x="70608" y="166035"/>
                    <a:pt x="69129" y="163764"/>
                    <a:pt x="67703" y="163658"/>
                  </a:cubicBezTo>
                  <a:cubicBezTo>
                    <a:pt x="66277" y="163605"/>
                    <a:pt x="64904" y="165454"/>
                    <a:pt x="63478" y="165348"/>
                  </a:cubicBezTo>
                  <a:cubicBezTo>
                    <a:pt x="62105" y="165190"/>
                    <a:pt x="60679" y="162074"/>
                    <a:pt x="59254" y="162021"/>
                  </a:cubicBezTo>
                  <a:cubicBezTo>
                    <a:pt x="57828" y="161968"/>
                    <a:pt x="56455" y="163711"/>
                    <a:pt x="55029" y="163764"/>
                  </a:cubicBezTo>
                  <a:cubicBezTo>
                    <a:pt x="53550" y="163817"/>
                    <a:pt x="52336" y="161757"/>
                    <a:pt x="50910" y="162655"/>
                  </a:cubicBezTo>
                  <a:cubicBezTo>
                    <a:pt x="49589" y="163447"/>
                    <a:pt x="47952" y="165876"/>
                    <a:pt x="46685" y="166932"/>
                  </a:cubicBezTo>
                  <a:cubicBezTo>
                    <a:pt x="45417" y="167936"/>
                    <a:pt x="44520" y="166563"/>
                    <a:pt x="43252" y="167408"/>
                  </a:cubicBezTo>
                  <a:cubicBezTo>
                    <a:pt x="41774" y="168305"/>
                    <a:pt x="40031" y="170048"/>
                    <a:pt x="38552" y="170154"/>
                  </a:cubicBezTo>
                  <a:cubicBezTo>
                    <a:pt x="37073" y="170207"/>
                    <a:pt x="34750" y="171844"/>
                    <a:pt x="33166" y="171104"/>
                  </a:cubicBezTo>
                  <a:cubicBezTo>
                    <a:pt x="31792" y="170418"/>
                    <a:pt x="31634" y="166193"/>
                    <a:pt x="30208" y="165348"/>
                  </a:cubicBezTo>
                  <a:cubicBezTo>
                    <a:pt x="28835" y="164503"/>
                    <a:pt x="26987" y="168041"/>
                    <a:pt x="25614" y="167408"/>
                  </a:cubicBezTo>
                  <a:cubicBezTo>
                    <a:pt x="24082" y="166668"/>
                    <a:pt x="22498" y="166932"/>
                    <a:pt x="21019" y="167091"/>
                  </a:cubicBezTo>
                  <a:cubicBezTo>
                    <a:pt x="19541" y="167196"/>
                    <a:pt x="18432" y="165084"/>
                    <a:pt x="17006" y="165823"/>
                  </a:cubicBezTo>
                  <a:cubicBezTo>
                    <a:pt x="15738" y="166510"/>
                    <a:pt x="14418" y="165823"/>
                    <a:pt x="13151" y="166668"/>
                  </a:cubicBezTo>
                  <a:cubicBezTo>
                    <a:pt x="11883" y="167513"/>
                    <a:pt x="6813" y="170735"/>
                    <a:pt x="5546" y="171421"/>
                  </a:cubicBezTo>
                  <a:cubicBezTo>
                    <a:pt x="4120" y="172161"/>
                    <a:pt x="1480" y="170154"/>
                    <a:pt x="1" y="170312"/>
                  </a:cubicBezTo>
                  <a:lnTo>
                    <a:pt x="20650" y="0"/>
                  </a:lnTo>
                  <a:lnTo>
                    <a:pt x="279312" y="31316"/>
                  </a:lnTo>
                  <a:lnTo>
                    <a:pt x="258664" y="201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0" name="Google Shape;5580;p33"/>
          <p:cNvSpPr txBox="1">
            <a:spLocks noGrp="1"/>
          </p:cNvSpPr>
          <p:nvPr>
            <p:ph type="title"/>
          </p:nvPr>
        </p:nvSpPr>
        <p:spPr>
          <a:xfrm>
            <a:off x="2439875" y="2463088"/>
            <a:ext cx="4264200" cy="11340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/>
              <a:t>Ответы по </a:t>
            </a:r>
            <a:br>
              <a:rPr lang="ru-RU" sz="4000" dirty="0" smtClean="0"/>
            </a:br>
            <a:r>
              <a:rPr lang="ru-RU" sz="4000" dirty="0" smtClean="0">
                <a:solidFill>
                  <a:schemeClr val="tx2"/>
                </a:solidFill>
              </a:rPr>
              <a:t>семинару</a:t>
            </a:r>
            <a:endParaRPr sz="4000" dirty="0">
              <a:solidFill>
                <a:schemeClr val="tx2"/>
              </a:solidFill>
            </a:endParaRPr>
          </a:p>
        </p:txBody>
      </p:sp>
      <p:sp>
        <p:nvSpPr>
          <p:cNvPr id="5581" name="Google Shape;5581;p33"/>
          <p:cNvSpPr txBox="1">
            <a:spLocks noGrp="1"/>
          </p:cNvSpPr>
          <p:nvPr>
            <p:ph type="title" idx="2"/>
          </p:nvPr>
        </p:nvSpPr>
        <p:spPr>
          <a:xfrm>
            <a:off x="3914450" y="1400863"/>
            <a:ext cx="1315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582" name="Google Shape;5582;p33"/>
          <p:cNvSpPr/>
          <p:nvPr/>
        </p:nvSpPr>
        <p:spPr>
          <a:xfrm rot="-2497742">
            <a:off x="2400319" y="957388"/>
            <a:ext cx="948811" cy="241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3" name="Google Shape;5583;p33"/>
          <p:cNvSpPr/>
          <p:nvPr/>
        </p:nvSpPr>
        <p:spPr>
          <a:xfrm rot="-2497742">
            <a:off x="5834819" y="3711188"/>
            <a:ext cx="948811" cy="241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4" name="Google Shape;5584;p33"/>
          <p:cNvSpPr/>
          <p:nvPr/>
        </p:nvSpPr>
        <p:spPr>
          <a:xfrm rot="-3665625">
            <a:off x="-28744" y="108070"/>
            <a:ext cx="765240" cy="2416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5" name="Google Shape;5585;p33"/>
          <p:cNvSpPr/>
          <p:nvPr/>
        </p:nvSpPr>
        <p:spPr>
          <a:xfrm rot="470462">
            <a:off x="194710" y="3546240"/>
            <a:ext cx="765255" cy="241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6" name="Google Shape;5586;p33"/>
          <p:cNvSpPr/>
          <p:nvPr/>
        </p:nvSpPr>
        <p:spPr>
          <a:xfrm rot="-671459">
            <a:off x="8126184" y="1166741"/>
            <a:ext cx="765149" cy="2419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7" name="Google Shape;5587;p33"/>
          <p:cNvSpPr/>
          <p:nvPr/>
        </p:nvSpPr>
        <p:spPr>
          <a:xfrm rot="-671459">
            <a:off x="8187659" y="3274566"/>
            <a:ext cx="765149" cy="2419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88" name="Google Shape;5588;p33"/>
          <p:cNvPicPr preferRelativeResize="0"/>
          <p:nvPr/>
        </p:nvPicPr>
        <p:blipFill rotWithShape="1">
          <a:blip r:embed="rId3">
            <a:alphaModFix/>
          </a:blip>
          <a:srcRect t="89" b="79"/>
          <a:stretch/>
        </p:blipFill>
        <p:spPr>
          <a:xfrm>
            <a:off x="352025" y="3995650"/>
            <a:ext cx="620704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9" name="Google Shape;4399;p30"/>
          <p:cNvSpPr txBox="1">
            <a:spLocks noGrp="1"/>
          </p:cNvSpPr>
          <p:nvPr>
            <p:ph type="title"/>
          </p:nvPr>
        </p:nvSpPr>
        <p:spPr>
          <a:xfrm>
            <a:off x="83128" y="723830"/>
            <a:ext cx="18426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/>
              <a:t>Есть много разных структур обобщения опыта</a:t>
            </a:r>
            <a:endParaRPr dirty="0"/>
          </a:p>
        </p:txBody>
      </p:sp>
      <p:sp>
        <p:nvSpPr>
          <p:cNvPr id="4400" name="Google Shape;4400;p30"/>
          <p:cNvSpPr txBox="1"/>
          <p:nvPr/>
        </p:nvSpPr>
        <p:spPr>
          <a:xfrm>
            <a:off x="720000" y="167636"/>
            <a:ext cx="77040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САМАЯ НАГЛЯДНАЯ, Я СЧИТАЮ, ВОТ ЭТА. В НЕЙ ОПЫТ РАССМАТРИВАЕТСЯ КАК ПРОЕКТ</a:t>
            </a:r>
            <a:endParaRPr lang="ru-RU" sz="12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108858832"/>
              </p:ext>
            </p:extLst>
          </p:nvPr>
        </p:nvGraphicFramePr>
        <p:xfrm>
          <a:off x="1925782" y="527936"/>
          <a:ext cx="635492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47" y="1592445"/>
            <a:ext cx="2152443" cy="572700"/>
          </a:xfrm>
        </p:spPr>
        <p:txBody>
          <a:bodyPr/>
          <a:lstStyle/>
          <a:p>
            <a:r>
              <a:rPr lang="ru-RU" dirty="0" smtClean="0"/>
              <a:t>Вот другой вариант,</a:t>
            </a:r>
            <a:br>
              <a:rPr lang="ru-RU" dirty="0" smtClean="0"/>
            </a:br>
            <a:r>
              <a:rPr lang="ru-RU" dirty="0" smtClean="0"/>
              <a:t>он тоже схематичен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1690" y="66660"/>
            <a:ext cx="4687861" cy="507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6" name="Google Shape;57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3092">
            <a:off x="1292367" y="-92574"/>
            <a:ext cx="6745716" cy="53286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5768" name="Google Shape;5768;p38"/>
          <p:cNvSpPr txBox="1">
            <a:spLocks noGrp="1"/>
          </p:cNvSpPr>
          <p:nvPr>
            <p:ph type="subTitle" idx="1"/>
          </p:nvPr>
        </p:nvSpPr>
        <p:spPr>
          <a:xfrm>
            <a:off x="1927663" y="2351182"/>
            <a:ext cx="53718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Прежде, чем начать составлять текстовое описание своего опыта как педагога-наставника (или просто педагога) определитесь со структурой. То есть выпишите составные части вашего опыта.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Но это еще не самое первое, что надо сделать, а лишь второе</a:t>
            </a:r>
            <a:endParaRPr dirty="0"/>
          </a:p>
        </p:txBody>
      </p:sp>
      <p:sp>
        <p:nvSpPr>
          <p:cNvPr id="5769" name="Google Shape;5769;p38"/>
          <p:cNvSpPr/>
          <p:nvPr/>
        </p:nvSpPr>
        <p:spPr>
          <a:xfrm rot="-2697215">
            <a:off x="732451" y="40204"/>
            <a:ext cx="1309491" cy="41365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al Evaluation Meeting by Slidesgo">
  <a:themeElements>
    <a:clrScheme name="Simple Light">
      <a:dk1>
        <a:srgbClr val="452C59"/>
      </a:dk1>
      <a:lt1>
        <a:srgbClr val="FABC93"/>
      </a:lt1>
      <a:dk2>
        <a:srgbClr val="F0EBA7"/>
      </a:dk2>
      <a:lt2>
        <a:srgbClr val="D36055"/>
      </a:lt2>
      <a:accent1>
        <a:srgbClr val="D6E0E3"/>
      </a:accent1>
      <a:accent2>
        <a:srgbClr val="F2F2F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2C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1065</Words>
  <Application>Microsoft Office PowerPoint</Application>
  <PresentationFormat>Экран (16:9)</PresentationFormat>
  <Paragraphs>140</Paragraphs>
  <Slides>23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Caveat</vt:lpstr>
      <vt:lpstr>Montserrat Alternates SemiBold</vt:lpstr>
      <vt:lpstr>Nunito</vt:lpstr>
      <vt:lpstr>Barlow</vt:lpstr>
      <vt:lpstr>Educational Evaluation Meeting by Slidesgo</vt:lpstr>
      <vt:lpstr>Презентация опыта наставника</vt:lpstr>
      <vt:lpstr>Нуртдинова Эльвира Галиевна</vt:lpstr>
      <vt:lpstr> При оценивании учитывается актуальность и методическая обоснованность, научная корректность, методическая грамотность, коммуникативная культура. Регламент конкурсного испытания: выступление конкурсанта – 10 минут, ответы на вопросы Жюри – 3 минуты.</vt:lpstr>
      <vt:lpstr>В чем разница между семинаром и мастер-классом?</vt:lpstr>
      <vt:lpstr>4 вопроса про семинар</vt:lpstr>
      <vt:lpstr>Ответы по  семинару</vt:lpstr>
      <vt:lpstr>Есть много разных структур обобщения опыта</vt:lpstr>
      <vt:lpstr>Вот другой вариант, он тоже схематичен</vt:lpstr>
      <vt:lpstr>Презентация PowerPoint</vt:lpstr>
      <vt:lpstr>С чего начать?</vt:lpstr>
      <vt:lpstr>Если вы планируете выступать</vt:lpstr>
      <vt:lpstr>«Учитель года»</vt:lpstr>
      <vt:lpstr>«Эффективные практики наставничества»</vt:lpstr>
      <vt:lpstr>4 вопроса про мастер-класс</vt:lpstr>
      <vt:lpstr>Ответы про  мастер-класс</vt:lpstr>
      <vt:lpstr>Алгоритм проектирования мастер-класса</vt:lpstr>
      <vt:lpstr>Алгоритм проектирования мастер-класса</vt:lpstr>
      <vt:lpstr>Презентация PowerPoint</vt:lpstr>
      <vt:lpstr>В чем разница между сюжетным и технологическим мастер-классами?</vt:lpstr>
      <vt:lpstr>Три части, для которых нужно найти идею  для сюжетного мастер-класса</vt:lpstr>
      <vt:lpstr>Пример </vt:lpstr>
      <vt:lpstr>Где найти шаблоны презентаций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УРОКотворчество</dc:title>
  <dc:creator>Татьяна Сергеевна Патрикова</dc:creator>
  <cp:lastModifiedBy>Эльвира Нуртдинова</cp:lastModifiedBy>
  <cp:revision>51</cp:revision>
  <dcterms:modified xsi:type="dcterms:W3CDTF">2025-02-21T10:29:13Z</dcterms:modified>
</cp:coreProperties>
</file>